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55" r:id="rId2"/>
    <p:sldId id="4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CFF"/>
    <a:srgbClr val="1DD925"/>
    <a:srgbClr val="FEFF38"/>
    <a:srgbClr val="DAEE3B"/>
    <a:srgbClr val="EE55A8"/>
    <a:srgbClr val="D02578"/>
    <a:srgbClr val="34EE93"/>
    <a:srgbClr val="2CC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C2560-94E1-EA45-8A6B-CEC55E320291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F6B41-214D-8E48-90FF-F1EC106260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55A8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2534" y="1983696"/>
            <a:ext cx="5252821" cy="1470025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en-US" sz="40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/>
                <a:cs typeface="Cooper Black"/>
              </a:rPr>
              <a:t>SUD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oper Black"/>
                <a:cs typeface="Cooper Black"/>
              </a:rPr>
              <a:t>AMÉRICA</a:t>
            </a:r>
            <a:endParaRPr lang="en-US" sz="4000" dirty="0">
              <a:latin typeface="Cooper Black"/>
              <a:cs typeface="Coope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8000"/>
          </a:blip>
          <a:srcRect/>
          <a:stretch>
            <a:fillRect/>
          </a:stretch>
        </p:blipFill>
        <p:spPr bwMode="auto">
          <a:xfrm>
            <a:off x="2334344" y="175420"/>
            <a:ext cx="4475311" cy="65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55A8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8000"/>
          </a:blip>
          <a:srcRect/>
          <a:stretch>
            <a:fillRect/>
          </a:stretch>
        </p:blipFill>
        <p:spPr bwMode="auto">
          <a:xfrm>
            <a:off x="2334344" y="175420"/>
            <a:ext cx="4475311" cy="65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4530268" y="3312790"/>
            <a:ext cx="1021273" cy="2487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86706" y="307709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Asunci</a:t>
            </a:r>
            <a:r>
              <a:rPr lang="en-US" b="1" dirty="0" smtClean="0"/>
              <a:t>ón, Paraguay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70018" y="910038"/>
            <a:ext cx="585453" cy="16367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9487" y="665098"/>
            <a:ext cx="188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Bogot</a:t>
            </a:r>
            <a:r>
              <a:rPr lang="en-US" b="1" dirty="0" smtClean="0"/>
              <a:t>á, Colombia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805696" y="3037815"/>
            <a:ext cx="1261588" cy="2487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54068" y="3070888"/>
            <a:ext cx="163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 Paz  y Sucre, </a:t>
            </a:r>
          </a:p>
          <a:p>
            <a:r>
              <a:rPr lang="en-US" b="1" dirty="0" smtClean="0"/>
              <a:t>      Bolivia  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47126" y="4460338"/>
            <a:ext cx="524709" cy="18804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28472" y="4460339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Montevideo, Uruguay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883982" y="560346"/>
            <a:ext cx="1261588" cy="12439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19463" y="323304"/>
            <a:ext cx="2026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Caracas, Venezuela</a:t>
            </a:r>
            <a:endParaRPr lang="en-US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036471" y="4829671"/>
            <a:ext cx="768753" cy="85314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65945" y="5511239"/>
            <a:ext cx="248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Buenos Aires, Argentina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39302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7" grpId="0"/>
      <p:bldP spid="21" grpId="0"/>
      <p:bldP spid="24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24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SUDAMÉRICA</vt:lpstr>
      <vt:lpstr>PowerPoint Presentation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SUDAMÉRICA</dc:title>
  <dc:creator>Rosemarie Payne</dc:creator>
  <cp:lastModifiedBy>Rosemarie Payne</cp:lastModifiedBy>
  <cp:revision>38</cp:revision>
  <dcterms:created xsi:type="dcterms:W3CDTF">2016-11-17T13:17:19Z</dcterms:created>
  <dcterms:modified xsi:type="dcterms:W3CDTF">2016-12-07T17:26:18Z</dcterms:modified>
</cp:coreProperties>
</file>