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2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DF2B-1ADF-764A-9055-B5250D2A6DD6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F0C62-0EF0-524D-B24F-B10FE2385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5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¡</a:t>
            </a:r>
            <a:r>
              <a:rPr lang="en-US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Así</a:t>
            </a:r>
            <a:r>
              <a:rPr lang="en-US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los </a:t>
            </a:r>
            <a:r>
              <a:rPr lang="en-US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decimos</a:t>
            </a:r>
            <a:r>
              <a:rPr lang="en-US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! El </a:t>
            </a:r>
            <a:r>
              <a:rPr lang="en-US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dirty="0">
              <a:ln w="28575"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Capítulo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11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Segunda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Parte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Vocabulario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0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Los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beneficios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del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8116369" y="2954944"/>
            <a:ext cx="3388242" cy="899884"/>
          </a:xfrm>
          <a:prstGeom prst="accentBorderCallout1">
            <a:avLst>
              <a:gd name="adj1" fmla="val 18750"/>
              <a:gd name="adj2" fmla="val -8333"/>
              <a:gd name="adj3" fmla="val 118131"/>
              <a:gd name="adj4" fmla="val -3841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el plan de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retiro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8194" name="Picture 2" descr="https://www.prestadero.com/blog/wp-content/uploads/2015/03/plan-personal-de-reti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6" y="2241274"/>
            <a:ext cx="4843689" cy="3227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5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Los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beneficios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del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8116369" y="2954943"/>
            <a:ext cx="3611174" cy="1558773"/>
          </a:xfrm>
          <a:prstGeom prst="accentBorderCallout1">
            <a:avLst>
              <a:gd name="adj1" fmla="val 18750"/>
              <a:gd name="adj2" fmla="val -8333"/>
              <a:gd name="adj3" fmla="val 77161"/>
              <a:gd name="adj4" fmla="val -62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licencia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por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enfermedad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/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maternidad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9218" name="Picture 2" descr="http://www.pcwlawfirm.com/wp-content/uploads/2013/10/Paid-sick-le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32" y="1751466"/>
            <a:ext cx="4048125" cy="27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parenting.mdpcdn.com/sites/parenting.com/files/styles/story_detail_enlarge/public/1100_story_Maternity_Leave.jpg?itok=xQIzNv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4446990"/>
            <a:ext cx="3752273" cy="238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6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Los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beneficios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del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8116369" y="2954943"/>
            <a:ext cx="3611174" cy="1558773"/>
          </a:xfrm>
          <a:prstGeom prst="accentBorderCallout1">
            <a:avLst>
              <a:gd name="adj1" fmla="val 18750"/>
              <a:gd name="adj2" fmla="val -8333"/>
              <a:gd name="adj3" fmla="val 84610"/>
              <a:gd name="adj4" fmla="val -5047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seguro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médico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10242" name="Picture 2" descr="http://hsm.com.mx/images/seguromedicobas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09" y="2772229"/>
            <a:ext cx="4853652" cy="277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2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782" y="159653"/>
            <a:ext cx="8911687" cy="55154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Tareas</a:t>
            </a:r>
            <a:r>
              <a:rPr lang="en-US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11-23, 11-24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6" y="711200"/>
            <a:ext cx="10623704" cy="60183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2571" y="1886857"/>
            <a:ext cx="508000" cy="3338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612571" y="2220686"/>
            <a:ext cx="508000" cy="3338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634342" y="2888344"/>
            <a:ext cx="508000" cy="3338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641599" y="3538957"/>
            <a:ext cx="508000" cy="3338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648856" y="4141295"/>
            <a:ext cx="508000" cy="3338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656113" y="4859756"/>
            <a:ext cx="508000" cy="3338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12570" y="5483866"/>
            <a:ext cx="508000" cy="3338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2605312" y="6148991"/>
            <a:ext cx="508000" cy="3338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02407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25" y="90710"/>
            <a:ext cx="8911687" cy="939804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Buscar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55" y="1905000"/>
            <a:ext cx="4048690" cy="5087060"/>
          </a:xfrm>
          <a:prstGeom prst="rect">
            <a:avLst/>
          </a:prstGeom>
        </p:spPr>
      </p:pic>
      <p:sp>
        <p:nvSpPr>
          <p:cNvPr id="5" name="Line Callout 1 (Border and Accent Bar) 4"/>
          <p:cNvSpPr/>
          <p:nvPr/>
        </p:nvSpPr>
        <p:spPr>
          <a:xfrm>
            <a:off x="7048768" y="3091543"/>
            <a:ext cx="3120571" cy="827314"/>
          </a:xfrm>
          <a:prstGeom prst="accentBorderCallout1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aspirante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5160671" y="1233714"/>
            <a:ext cx="3120571" cy="827314"/>
          </a:xfrm>
          <a:prstGeom prst="accentBorderCallout1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despacho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2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pearsoncmg.com/alt/myspanishlab/arriba6e/instructor_resources/ch11/Hi_res/AAHOSGS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58" y="972457"/>
            <a:ext cx="3310197" cy="58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pearsoncmg.com/alt/myspanishlab/arriba6e/instructor_resources/ch11/Hi_res/AAHOSGQ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55" y="2888360"/>
            <a:ext cx="3268288" cy="37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1 (Border and Accent Bar) 3"/>
          <p:cNvSpPr/>
          <p:nvPr/>
        </p:nvSpPr>
        <p:spPr>
          <a:xfrm>
            <a:off x="7860328" y="1233714"/>
            <a:ext cx="3765615" cy="827314"/>
          </a:xfrm>
          <a:prstGeom prst="accentBorderCallout1">
            <a:avLst>
              <a:gd name="adj1" fmla="val 18750"/>
              <a:gd name="adj2" fmla="val -8333"/>
              <a:gd name="adj3" fmla="val 189693"/>
              <a:gd name="adj4" fmla="val -71096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los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avisos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clasificados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2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1 (Border and Accent Bar) 3"/>
          <p:cNvSpPr/>
          <p:nvPr/>
        </p:nvSpPr>
        <p:spPr>
          <a:xfrm>
            <a:off x="8150615" y="2975035"/>
            <a:ext cx="3736586" cy="1350221"/>
          </a:xfrm>
          <a:prstGeom prst="accentBorderCallout1">
            <a:avLst>
              <a:gd name="adj1" fmla="val 18750"/>
              <a:gd name="adj2" fmla="val -8333"/>
              <a:gd name="adj3" fmla="val 142325"/>
              <a:gd name="adj4" fmla="val -5298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carta de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presentación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/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recomendación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2050" name="Picture 2" descr="http://media.pearsoncmg.com/alt/myspanishlab/arriba6e/instructor_resources/ch11/Hi_res/A11-0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746700"/>
            <a:ext cx="4332060" cy="61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5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1 (Border and Accent Bar) 3"/>
          <p:cNvSpPr/>
          <p:nvPr/>
        </p:nvSpPr>
        <p:spPr>
          <a:xfrm>
            <a:off x="8295758" y="2017487"/>
            <a:ext cx="3388242" cy="899884"/>
          </a:xfrm>
          <a:prstGeom prst="accentBorderCallout1">
            <a:avLst>
              <a:gd name="adj1" fmla="val 18750"/>
              <a:gd name="adj2" fmla="val -8333"/>
              <a:gd name="adj3" fmla="val 142325"/>
              <a:gd name="adj4" fmla="val -5298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solicitud de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empleo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4098" name="Picture 2" descr="http://media.pearsoncmg.com/alt/myspanishlab/arriba6e/instructor_resources/ch11/Hi_res/A11-0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4" y="1301843"/>
            <a:ext cx="5615667" cy="555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1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1 (Border and Accent Bar) 3"/>
          <p:cNvSpPr/>
          <p:nvPr/>
        </p:nvSpPr>
        <p:spPr>
          <a:xfrm>
            <a:off x="8295758" y="2017487"/>
            <a:ext cx="3388242" cy="899884"/>
          </a:xfrm>
          <a:prstGeom prst="accentBorderCallout1">
            <a:avLst>
              <a:gd name="adj1" fmla="val 18750"/>
              <a:gd name="adj2" fmla="val -8333"/>
              <a:gd name="adj3" fmla="val 142325"/>
              <a:gd name="adj4" fmla="val -5298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vacante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5122" name="Picture 2" descr="http://media.pearsoncmg.com/alt/myspanishlab/arriba6e/instructor_resources/ch11/Hi_res/A11-1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49651"/>
            <a:ext cx="4139746" cy="41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1 (Border and Accent Bar) 3"/>
          <p:cNvSpPr/>
          <p:nvPr/>
        </p:nvSpPr>
        <p:spPr>
          <a:xfrm>
            <a:off x="8295758" y="2017487"/>
            <a:ext cx="3388242" cy="899884"/>
          </a:xfrm>
          <a:prstGeom prst="accentBorderCallout1">
            <a:avLst>
              <a:gd name="adj1" fmla="val 18750"/>
              <a:gd name="adj2" fmla="val -8333"/>
              <a:gd name="adj3" fmla="val 142325"/>
              <a:gd name="adj4" fmla="val -5298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entrevista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3074" name="Picture 2" descr="http://4.bp.blogspot.com/-ZFYfgA_mxvs/UR2JyxPavjI/AAAAAAAAAVg/eiMYWiJdHjg/s1600/interview+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1604001"/>
            <a:ext cx="5458279" cy="40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8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Los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beneficios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del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pic>
        <p:nvPicPr>
          <p:cNvPr id="6146" name="Picture 2" descr="https://blog-content.glassdoor.com/app/uploads/sites/13/Sal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89" y="2666319"/>
            <a:ext cx="3768157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Callout 1 (Border and Accent Bar) 5"/>
          <p:cNvSpPr/>
          <p:nvPr/>
        </p:nvSpPr>
        <p:spPr>
          <a:xfrm>
            <a:off x="7773244" y="2481944"/>
            <a:ext cx="3388242" cy="899884"/>
          </a:xfrm>
          <a:prstGeom prst="accentBorderCallout1">
            <a:avLst>
              <a:gd name="adj1" fmla="val 18750"/>
              <a:gd name="adj2" fmla="val -8333"/>
              <a:gd name="adj3" fmla="val 142325"/>
              <a:gd name="adj4" fmla="val -5298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aumento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Line Callout 1 (Border and Accent Bar) 6"/>
          <p:cNvSpPr/>
          <p:nvPr/>
        </p:nvSpPr>
        <p:spPr>
          <a:xfrm>
            <a:off x="7773244" y="3810001"/>
            <a:ext cx="3388242" cy="899884"/>
          </a:xfrm>
          <a:prstGeom prst="accentBorderCallout1">
            <a:avLst>
              <a:gd name="adj1" fmla="val 18750"/>
              <a:gd name="adj2" fmla="val -8333"/>
              <a:gd name="adj3" fmla="val 142325"/>
              <a:gd name="adj4" fmla="val -5298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bonificación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anual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7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Los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beneficios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del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8116369" y="2954944"/>
            <a:ext cx="3388242" cy="899884"/>
          </a:xfrm>
          <a:prstGeom prst="accentBorderCallout1">
            <a:avLst>
              <a:gd name="adj1" fmla="val 18750"/>
              <a:gd name="adj2" fmla="val -8333"/>
              <a:gd name="adj3" fmla="val 118131"/>
              <a:gd name="adj4" fmla="val -3841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guardería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7172" name="Picture 4" descr="http://www.hildebrandtlearningcenters.com/Content/Images/home.jpg?width=940&amp;height=343&amp;mode=crop&amp;scale=b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5" y="2954944"/>
            <a:ext cx="6568966" cy="239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5146</TotalTime>
  <Words>91</Words>
  <Application>Microsoft Macintosh PowerPoint</Application>
  <PresentationFormat>Custom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Wisp</vt:lpstr>
      <vt:lpstr>¡Así los decimos! El empleo</vt:lpstr>
      <vt:lpstr>Buscar empleo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beneficios del empleo</vt:lpstr>
      <vt:lpstr>Los beneficios del empleo</vt:lpstr>
      <vt:lpstr>Los beneficios del empleo</vt:lpstr>
      <vt:lpstr>Los beneficios del empleo</vt:lpstr>
      <vt:lpstr>Los beneficios del empleo</vt:lpstr>
      <vt:lpstr>Tareas 11-23, 11-24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¡Así los decimos! El empleo</dc:title>
  <dc:creator>Gisela Diaz</dc:creator>
  <cp:lastModifiedBy>Rosemarie Payne</cp:lastModifiedBy>
  <cp:revision>21</cp:revision>
  <cp:lastPrinted>2016-10-21T17:36:58Z</cp:lastPrinted>
  <dcterms:created xsi:type="dcterms:W3CDTF">2016-03-06T15:27:52Z</dcterms:created>
  <dcterms:modified xsi:type="dcterms:W3CDTF">2016-10-25T22:32:44Z</dcterms:modified>
</cp:coreProperties>
</file>