
<file path=[Content_Types].xml><?xml version="1.0" encoding="utf-8"?>
<Types xmlns="http://schemas.openxmlformats.org/package/2006/content-types">
  <Override PartName="/ppt/slides/slide108.xml" ContentType="application/vnd.openxmlformats-officedocument.presentationml.slide+xml"/>
  <Override PartName="/ppt/slides/slide6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90.xml" ContentType="application/vnd.openxmlformats-officedocument.presentationml.slide+xml"/>
  <Override PartName="/ppt/slides/slide21.xml" ContentType="application/vnd.openxmlformats-officedocument.presentationml.slide+xml"/>
  <Override PartName="/ppt/slides/slide107.xml" ContentType="application/vnd.openxmlformats-officedocument.presentationml.slide+xml"/>
  <Override PartName="/ppt/slides/slide2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slides/slide97.xml" ContentType="application/vnd.openxmlformats-officedocument.presentationml.slide+xml"/>
  <Override PartName="/ppt/slides/slide94.xml" ContentType="application/vnd.openxmlformats-officedocument.presentationml.slide+xml"/>
  <Override PartName="/ppt/viewProps.xml" ContentType="application/vnd.openxmlformats-officedocument.presentationml.viewProps+xml"/>
  <Override PartName="/ppt/slides/slide9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s/slide87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1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9.xml" ContentType="application/vnd.openxmlformats-officedocument.presentationml.slide+xml"/>
  <Override PartName="/ppt/slides/slide78.xml" ContentType="application/vnd.openxmlformats-officedocument.presentationml.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4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83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76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10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84.xml" ContentType="application/vnd.openxmlformats-officedocument.presentationml.slide+xml"/>
  <Override PartName="/ppt/slides/slide2.xml" ContentType="application/vnd.openxmlformats-officedocument.presentationml.slide+xml"/>
  <Override PartName="/ppt/slides/slide80.xml" ContentType="application/vnd.openxmlformats-officedocument.presentationml.slide+xml"/>
  <Override PartName="/ppt/slides/slide69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116.xml" ContentType="application/vnd.openxmlformats-officedocument.presentationml.slide+xml"/>
  <Override PartName="/ppt/slides/slide58.xml" ContentType="application/vnd.openxmlformats-officedocument.presentationml.slide+xml"/>
  <Default Extension="xml" ContentType="application/xml"/>
  <Override PartName="/ppt/slides/slide91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86.xml" ContentType="application/vnd.openxmlformats-officedocument.presentationml.slide+xml"/>
  <Override PartName="/ppt/slides/slide81.xml" ContentType="application/vnd.openxmlformats-officedocument.presentationml.slide+xml"/>
  <Override PartName="/ppt/slides/slide25.xml" ContentType="application/vnd.openxmlformats-officedocument.presentationml.slide+xml"/>
  <Override PartName="/ppt/slides/slide63.xml" ContentType="application/vnd.openxmlformats-officedocument.presentationml.slide+xml"/>
  <Override PartName="/ppt/slides/slide9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82.xml" ContentType="application/vnd.openxmlformats-officedocument.presentationml.slide+xml"/>
  <Override PartName="/ppt/slides/slide105.xml" ContentType="application/vnd.openxmlformats-officedocument.presentationml.slide+xml"/>
  <Override PartName="/ppt/slides/slide34.xml" ContentType="application/vnd.openxmlformats-officedocument.presentationml.slide+xml"/>
  <Override PartName="/ppt/slides/slide112.xml" ContentType="application/vnd.openxmlformats-officedocument.presentationml.slide+xml"/>
  <Override PartName="/ppt/slides/slide44.xml" ContentType="application/vnd.openxmlformats-officedocument.presentationml.slide+xml"/>
  <Override PartName="/ppt/slides/slide106.xml" ContentType="application/vnd.openxmlformats-officedocument.presentationml.slide+xml"/>
  <Override PartName="/ppt/slides/slide103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70.xml" ContentType="application/vnd.openxmlformats-officedocument.presentationml.slide+xml"/>
  <Override PartName="/ppt/slides/slide88.xml" ContentType="application/vnd.openxmlformats-officedocument.presentationml.slide+xml"/>
  <Override PartName="/ppt/slides/slide48.xml" ContentType="application/vnd.openxmlformats-officedocument.presentationml.slide+xml"/>
  <Override PartName="/ppt/slides/slide99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109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79.xml" ContentType="application/vnd.openxmlformats-officedocument.presentationml.slide+xml"/>
  <Override PartName="/ppt/slides/slide95.xml" ContentType="application/vnd.openxmlformats-officedocument.presentationml.slide+xml"/>
  <Override PartName="/ppt/slides/slide114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96.xml" ContentType="application/vnd.openxmlformats-officedocument.presentationml.slide+xml"/>
  <Override PartName="/ppt/slides/slide72.xml" ContentType="application/vnd.openxmlformats-officedocument.presentationml.slide+xml"/>
  <Override PartName="/ppt/slides/slide74.xml" ContentType="application/vnd.openxmlformats-officedocument.presentationml.slide+xml"/>
  <Override PartName="/ppt/slides/slide98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102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73.xml" ContentType="application/vnd.openxmlformats-officedocument.presentationml.slide+xml"/>
  <Override PartName="/ppt/slides/slide32.xml" ContentType="application/vnd.openxmlformats-officedocument.presentationml.slide+xml"/>
  <Override PartName="/ppt/slides/slide117.xml" ContentType="application/vnd.openxmlformats-officedocument.presentationml.slide+xml"/>
  <Override PartName="/ppt/slides/slide71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11.xml" ContentType="application/vnd.openxmlformats-officedocument.presentationml.slide+xml"/>
  <Override PartName="/ppt/slides/slide113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355" r:id="rId4"/>
    <p:sldId id="358" r:id="rId5"/>
    <p:sldId id="359" r:id="rId6"/>
    <p:sldId id="360" r:id="rId7"/>
    <p:sldId id="356" r:id="rId8"/>
    <p:sldId id="361" r:id="rId9"/>
    <p:sldId id="357" r:id="rId10"/>
    <p:sldId id="261" r:id="rId11"/>
    <p:sldId id="264" r:id="rId12"/>
    <p:sldId id="292" r:id="rId13"/>
    <p:sldId id="266" r:id="rId14"/>
    <p:sldId id="293" r:id="rId15"/>
    <p:sldId id="268" r:id="rId16"/>
    <p:sldId id="294" r:id="rId17"/>
    <p:sldId id="270" r:id="rId18"/>
    <p:sldId id="290" r:id="rId19"/>
    <p:sldId id="272" r:id="rId20"/>
    <p:sldId id="291" r:id="rId21"/>
    <p:sldId id="274" r:id="rId22"/>
    <p:sldId id="289" r:id="rId23"/>
    <p:sldId id="276" r:id="rId24"/>
    <p:sldId id="287" r:id="rId25"/>
    <p:sldId id="278" r:id="rId26"/>
    <p:sldId id="286" r:id="rId27"/>
    <p:sldId id="280" r:id="rId28"/>
    <p:sldId id="295" r:id="rId29"/>
    <p:sldId id="281" r:id="rId30"/>
    <p:sldId id="326" r:id="rId31"/>
    <p:sldId id="297" r:id="rId32"/>
    <p:sldId id="333" r:id="rId33"/>
    <p:sldId id="284" r:id="rId34"/>
    <p:sldId id="327" r:id="rId35"/>
    <p:sldId id="298" r:id="rId36"/>
    <p:sldId id="325" r:id="rId37"/>
    <p:sldId id="299" r:id="rId38"/>
    <p:sldId id="328" r:id="rId39"/>
    <p:sldId id="300" r:id="rId40"/>
    <p:sldId id="331" r:id="rId41"/>
    <p:sldId id="301" r:id="rId42"/>
    <p:sldId id="324" r:id="rId43"/>
    <p:sldId id="302" r:id="rId44"/>
    <p:sldId id="329" r:id="rId45"/>
    <p:sldId id="354" r:id="rId46"/>
    <p:sldId id="303" r:id="rId47"/>
    <p:sldId id="332" r:id="rId48"/>
    <p:sldId id="304" r:id="rId49"/>
    <p:sldId id="330" r:id="rId50"/>
    <p:sldId id="305" r:id="rId51"/>
    <p:sldId id="337" r:id="rId52"/>
    <p:sldId id="307" r:id="rId53"/>
    <p:sldId id="336" r:id="rId54"/>
    <p:sldId id="306" r:id="rId55"/>
    <p:sldId id="334" r:id="rId56"/>
    <p:sldId id="369" r:id="rId57"/>
    <p:sldId id="308" r:id="rId58"/>
    <p:sldId id="353" r:id="rId59"/>
    <p:sldId id="310" r:id="rId60"/>
    <p:sldId id="351" r:id="rId61"/>
    <p:sldId id="309" r:id="rId62"/>
    <p:sldId id="350" r:id="rId63"/>
    <p:sldId id="311" r:id="rId64"/>
    <p:sldId id="349" r:id="rId65"/>
    <p:sldId id="312" r:id="rId66"/>
    <p:sldId id="341" r:id="rId67"/>
    <p:sldId id="313" r:id="rId68"/>
    <p:sldId id="352" r:id="rId69"/>
    <p:sldId id="368" r:id="rId70"/>
    <p:sldId id="315" r:id="rId71"/>
    <p:sldId id="362" r:id="rId72"/>
    <p:sldId id="363" r:id="rId73"/>
    <p:sldId id="364" r:id="rId74"/>
    <p:sldId id="365" r:id="rId75"/>
    <p:sldId id="366" r:id="rId76"/>
    <p:sldId id="367" r:id="rId77"/>
    <p:sldId id="316" r:id="rId78"/>
    <p:sldId id="378" r:id="rId79"/>
    <p:sldId id="379" r:id="rId80"/>
    <p:sldId id="376" r:id="rId81"/>
    <p:sldId id="377" r:id="rId82"/>
    <p:sldId id="380" r:id="rId83"/>
    <p:sldId id="381" r:id="rId84"/>
    <p:sldId id="370" r:id="rId85"/>
    <p:sldId id="372" r:id="rId86"/>
    <p:sldId id="393" r:id="rId87"/>
    <p:sldId id="394" r:id="rId88"/>
    <p:sldId id="395" r:id="rId89"/>
    <p:sldId id="396" r:id="rId90"/>
    <p:sldId id="397" r:id="rId91"/>
    <p:sldId id="398" r:id="rId92"/>
    <p:sldId id="399" r:id="rId93"/>
    <p:sldId id="402" r:id="rId94"/>
    <p:sldId id="408" r:id="rId95"/>
    <p:sldId id="403" r:id="rId96"/>
    <p:sldId id="409" r:id="rId97"/>
    <p:sldId id="410" r:id="rId98"/>
    <p:sldId id="404" r:id="rId99"/>
    <p:sldId id="405" r:id="rId100"/>
    <p:sldId id="411" r:id="rId101"/>
    <p:sldId id="406" r:id="rId102"/>
    <p:sldId id="412" r:id="rId103"/>
    <p:sldId id="407" r:id="rId104"/>
    <p:sldId id="413" r:id="rId105"/>
    <p:sldId id="382" r:id="rId106"/>
    <p:sldId id="392" r:id="rId107"/>
    <p:sldId id="374" r:id="rId108"/>
    <p:sldId id="317" r:id="rId109"/>
    <p:sldId id="319" r:id="rId110"/>
    <p:sldId id="321" r:id="rId111"/>
    <p:sldId id="323" r:id="rId112"/>
    <p:sldId id="373" r:id="rId113"/>
    <p:sldId id="375" r:id="rId114"/>
    <p:sldId id="318" r:id="rId115"/>
    <p:sldId id="320" r:id="rId116"/>
    <p:sldId id="322" r:id="rId117"/>
    <p:sldId id="371" r:id="rId1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598" autoAdjust="0"/>
    <p:restoredTop sz="94652" autoAdjust="0"/>
  </p:normalViewPr>
  <p:slideViewPr>
    <p:cSldViewPr snapToGrid="0" snapToObjects="1">
      <p:cViewPr varScale="1">
        <p:scale>
          <a:sx n="103" d="100"/>
          <a:sy n="103" d="100"/>
        </p:scale>
        <p:origin x="-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121" Type="http://schemas.openxmlformats.org/officeDocument/2006/relationships/viewProps" Target="viewProps.xml"/><Relationship Id="rId60" Type="http://schemas.openxmlformats.org/officeDocument/2006/relationships/slide" Target="slides/slide59.xml"/><Relationship Id="rId70" Type="http://schemas.openxmlformats.org/officeDocument/2006/relationships/slide" Target="slides/slide69.xml"/><Relationship Id="rId94" Type="http://schemas.openxmlformats.org/officeDocument/2006/relationships/slide" Target="slides/slide93.xml"/><Relationship Id="rId7" Type="http://schemas.openxmlformats.org/officeDocument/2006/relationships/slide" Target="slides/slide6.xml"/><Relationship Id="rId74" Type="http://schemas.openxmlformats.org/officeDocument/2006/relationships/slide" Target="slides/slide73.xml"/><Relationship Id="rId102" Type="http://schemas.openxmlformats.org/officeDocument/2006/relationships/slide" Target="slides/slide101.xml"/><Relationship Id="rId25" Type="http://schemas.openxmlformats.org/officeDocument/2006/relationships/slide" Target="slides/slide24.xml"/><Relationship Id="rId106" Type="http://schemas.openxmlformats.org/officeDocument/2006/relationships/slide" Target="slides/slide105.xml"/><Relationship Id="rId122" Type="http://schemas.openxmlformats.org/officeDocument/2006/relationships/theme" Target="theme/theme1.xml"/><Relationship Id="rId116" Type="http://schemas.openxmlformats.org/officeDocument/2006/relationships/slide" Target="slides/slide115.xml"/><Relationship Id="rId119" Type="http://schemas.openxmlformats.org/officeDocument/2006/relationships/printerSettings" Target="printerSettings/printerSettings1.bin"/><Relationship Id="rId96" Type="http://schemas.openxmlformats.org/officeDocument/2006/relationships/slide" Target="slides/slide95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18" Type="http://schemas.openxmlformats.org/officeDocument/2006/relationships/slide" Target="slides/slide117.xml"/><Relationship Id="rId17" Type="http://schemas.openxmlformats.org/officeDocument/2006/relationships/slide" Target="slides/slide16.xml"/><Relationship Id="rId107" Type="http://schemas.openxmlformats.org/officeDocument/2006/relationships/slide" Target="slides/slide106.xml"/><Relationship Id="rId71" Type="http://schemas.openxmlformats.org/officeDocument/2006/relationships/slide" Target="slides/slide70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89" Type="http://schemas.openxmlformats.org/officeDocument/2006/relationships/slide" Target="slides/slide88.xml"/><Relationship Id="rId114" Type="http://schemas.openxmlformats.org/officeDocument/2006/relationships/slide" Target="slides/slide113.xml"/><Relationship Id="rId88" Type="http://schemas.openxmlformats.org/officeDocument/2006/relationships/slide" Target="slides/slide87.xml"/><Relationship Id="rId82" Type="http://schemas.openxmlformats.org/officeDocument/2006/relationships/slide" Target="slides/slide81.xml"/><Relationship Id="rId69" Type="http://schemas.openxmlformats.org/officeDocument/2006/relationships/slide" Target="slides/slide6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72" Type="http://schemas.openxmlformats.org/officeDocument/2006/relationships/slide" Target="slides/slide71.xml"/><Relationship Id="rId35" Type="http://schemas.openxmlformats.org/officeDocument/2006/relationships/slide" Target="slides/slide34.xml"/><Relationship Id="rId75" Type="http://schemas.openxmlformats.org/officeDocument/2006/relationships/slide" Target="slides/slide74.xml"/><Relationship Id="rId80" Type="http://schemas.openxmlformats.org/officeDocument/2006/relationships/slide" Target="slides/slide79.xml"/><Relationship Id="rId31" Type="http://schemas.openxmlformats.org/officeDocument/2006/relationships/slide" Target="slides/slide30.xml"/><Relationship Id="rId62" Type="http://schemas.openxmlformats.org/officeDocument/2006/relationships/slide" Target="slides/slide61.xml"/><Relationship Id="rId79" Type="http://schemas.openxmlformats.org/officeDocument/2006/relationships/slide" Target="slides/slide78.xml"/><Relationship Id="rId97" Type="http://schemas.openxmlformats.org/officeDocument/2006/relationships/slide" Target="slides/slide96.xml"/><Relationship Id="rId111" Type="http://schemas.openxmlformats.org/officeDocument/2006/relationships/slide" Target="slides/slide110.xml"/><Relationship Id="rId98" Type="http://schemas.openxmlformats.org/officeDocument/2006/relationships/slide" Target="slides/slide97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32" Type="http://schemas.openxmlformats.org/officeDocument/2006/relationships/slide" Target="slides/slide31.xml"/><Relationship Id="rId13" Type="http://schemas.openxmlformats.org/officeDocument/2006/relationships/slide" Target="slides/slide12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01" Type="http://schemas.openxmlformats.org/officeDocument/2006/relationships/slide" Target="slides/slide100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84" Type="http://schemas.openxmlformats.org/officeDocument/2006/relationships/slide" Target="slides/slide83.xml"/><Relationship Id="rId30" Type="http://schemas.openxmlformats.org/officeDocument/2006/relationships/slide" Target="slides/slide29.xml"/><Relationship Id="rId29" Type="http://schemas.openxmlformats.org/officeDocument/2006/relationships/slide" Target="slides/slide28.xml"/><Relationship Id="rId83" Type="http://schemas.openxmlformats.org/officeDocument/2006/relationships/slide" Target="slides/slide8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22" Type="http://schemas.openxmlformats.org/officeDocument/2006/relationships/slide" Target="slides/slide21.xml"/><Relationship Id="rId95" Type="http://schemas.openxmlformats.org/officeDocument/2006/relationships/slide" Target="slides/slide94.xml"/><Relationship Id="rId39" Type="http://schemas.openxmlformats.org/officeDocument/2006/relationships/slide" Target="slides/slide38.xml"/><Relationship Id="rId43" Type="http://schemas.openxmlformats.org/officeDocument/2006/relationships/slide" Target="slides/slide42.xml"/><Relationship Id="rId104" Type="http://schemas.openxmlformats.org/officeDocument/2006/relationships/slide" Target="slides/slide103.xml"/><Relationship Id="rId90" Type="http://schemas.openxmlformats.org/officeDocument/2006/relationships/slide" Target="slides/slide89.xml"/><Relationship Id="rId77" Type="http://schemas.openxmlformats.org/officeDocument/2006/relationships/slide" Target="slides/slide76.xml"/><Relationship Id="rId63" Type="http://schemas.openxmlformats.org/officeDocument/2006/relationships/slide" Target="slides/slide62.xml"/><Relationship Id="rId85" Type="http://schemas.openxmlformats.org/officeDocument/2006/relationships/slide" Target="slides/slide84.xml"/><Relationship Id="rId105" Type="http://schemas.openxmlformats.org/officeDocument/2006/relationships/slide" Target="slides/slide104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99" Type="http://schemas.openxmlformats.org/officeDocument/2006/relationships/slide" Target="slides/slide98.xml"/><Relationship Id="rId14" Type="http://schemas.openxmlformats.org/officeDocument/2006/relationships/slide" Target="slides/slide13.xml"/><Relationship Id="rId103" Type="http://schemas.openxmlformats.org/officeDocument/2006/relationships/slide" Target="slides/slide102.xml"/><Relationship Id="rId92" Type="http://schemas.openxmlformats.org/officeDocument/2006/relationships/slide" Target="slides/slide91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slide" Target="slides/slide72.xml"/><Relationship Id="rId87" Type="http://schemas.openxmlformats.org/officeDocument/2006/relationships/slide" Target="slides/slide86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17" Type="http://schemas.openxmlformats.org/officeDocument/2006/relationships/slide" Target="slides/slide116.xml"/><Relationship Id="rId112" Type="http://schemas.openxmlformats.org/officeDocument/2006/relationships/slide" Target="slides/slide111.xml"/><Relationship Id="rId19" Type="http://schemas.openxmlformats.org/officeDocument/2006/relationships/slide" Target="slides/slide18.xml"/><Relationship Id="rId120" Type="http://schemas.openxmlformats.org/officeDocument/2006/relationships/presProps" Target="presProps.xml"/><Relationship Id="rId57" Type="http://schemas.openxmlformats.org/officeDocument/2006/relationships/slide" Target="slides/slide56.xml"/><Relationship Id="rId109" Type="http://schemas.openxmlformats.org/officeDocument/2006/relationships/slide" Target="slides/slide108.xml"/><Relationship Id="rId46" Type="http://schemas.openxmlformats.org/officeDocument/2006/relationships/slide" Target="slides/slide45.xml"/><Relationship Id="rId86" Type="http://schemas.openxmlformats.org/officeDocument/2006/relationships/slide" Target="slides/slide85.xml"/><Relationship Id="rId59" Type="http://schemas.openxmlformats.org/officeDocument/2006/relationships/slide" Target="slides/slide58.xml"/><Relationship Id="rId51" Type="http://schemas.openxmlformats.org/officeDocument/2006/relationships/slide" Target="slides/slide50.xml"/><Relationship Id="rId66" Type="http://schemas.openxmlformats.org/officeDocument/2006/relationships/slide" Target="slides/slide65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81" Type="http://schemas.openxmlformats.org/officeDocument/2006/relationships/slide" Target="slides/slide80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76" Type="http://schemas.openxmlformats.org/officeDocument/2006/relationships/slide" Target="slides/slide75.xml"/><Relationship Id="rId8" Type="http://schemas.openxmlformats.org/officeDocument/2006/relationships/slide" Target="slides/slide7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37" Type="http://schemas.openxmlformats.org/officeDocument/2006/relationships/slide" Target="slides/slide36.xml"/><Relationship Id="rId110" Type="http://schemas.openxmlformats.org/officeDocument/2006/relationships/slide" Target="slides/slide109.xml"/><Relationship Id="rId113" Type="http://schemas.openxmlformats.org/officeDocument/2006/relationships/slide" Target="slides/slide112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" Type="http://schemas.openxmlformats.org/officeDocument/2006/relationships/slide" Target="slides/slide2.xml"/><Relationship Id="rId123" Type="http://schemas.openxmlformats.org/officeDocument/2006/relationships/tableStyles" Target="tableStyles.xml"/><Relationship Id="rId26" Type="http://schemas.openxmlformats.org/officeDocument/2006/relationships/slide" Target="slides/slide25.xml"/><Relationship Id="rId100" Type="http://schemas.openxmlformats.org/officeDocument/2006/relationships/slide" Target="slides/slide9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115" Type="http://schemas.openxmlformats.org/officeDocument/2006/relationships/slide" Target="slides/slide114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91" Type="http://schemas.openxmlformats.org/officeDocument/2006/relationships/slide" Target="slides/slide90.xml"/><Relationship Id="rId93" Type="http://schemas.openxmlformats.org/officeDocument/2006/relationships/slide" Target="slides/slide92.xml"/><Relationship Id="rId78" Type="http://schemas.openxmlformats.org/officeDocument/2006/relationships/slide" Target="slides/slide77.xml"/><Relationship Id="rId15" Type="http://schemas.openxmlformats.org/officeDocument/2006/relationships/slide" Target="slides/slide14.xml"/><Relationship Id="rId21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9B57B-33CF-7F4D-B986-87F65759E1F4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86C3-2554-0A4D-AA96-5FF26AC09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7008"/>
            <a:ext cx="7772400" cy="1470025"/>
          </a:xfrm>
        </p:spPr>
        <p:txBody>
          <a:bodyPr>
            <a:noAutofit/>
          </a:bodyPr>
          <a:lstStyle/>
          <a:p>
            <a:r>
              <a:rPr lang="en-US" sz="7000" b="1" dirty="0" err="1" smtClean="0"/>
              <a:t>Vocabulario</a:t>
            </a:r>
            <a:r>
              <a:rPr lang="en-US" sz="7000" b="1" dirty="0" smtClean="0"/>
              <a:t> 2-1</a:t>
            </a:r>
            <a:endParaRPr lang="en-US" sz="7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50" y="1235780"/>
            <a:ext cx="3980871" cy="4410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ochenta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smtClean="0"/>
              <a:t>9</a:t>
            </a:r>
            <a:r>
              <a:rPr lang="en-US" sz="9200" b="1" dirty="0" smtClean="0"/>
              <a:t>0=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noventa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smtClean="0"/>
              <a:t>10</a:t>
            </a:r>
            <a:r>
              <a:rPr lang="en-US" sz="9200" b="1" dirty="0" smtClean="0"/>
              <a:t>0=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cien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7008"/>
            <a:ext cx="7772400" cy="1470025"/>
          </a:xfrm>
        </p:spPr>
        <p:txBody>
          <a:bodyPr>
            <a:noAutofit/>
          </a:bodyPr>
          <a:lstStyle/>
          <a:p>
            <a:r>
              <a:rPr lang="en-US" sz="7000" b="1" dirty="0" smtClean="0"/>
              <a:t>How would you </a:t>
            </a:r>
            <a:r>
              <a:rPr lang="en-US" sz="7000" b="1" u="sng" dirty="0" smtClean="0"/>
              <a:t>answer</a:t>
            </a:r>
            <a:r>
              <a:rPr lang="en-US" sz="7000" b="1" dirty="0" smtClean="0"/>
              <a:t> the following questions?</a:t>
            </a:r>
            <a:endParaRPr lang="en-US" sz="7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Cómo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eres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Cómo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es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tu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mejor</a:t>
            </a:r>
            <a:r>
              <a:rPr lang="en-US" sz="6600" b="1" dirty="0" smtClean="0"/>
              <a:t> amigo/a?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Cuántos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años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tienes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Cuántos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años</a:t>
            </a:r>
            <a:r>
              <a:rPr lang="en-US" sz="6600" b="1" dirty="0" smtClean="0"/>
              <a:t> </a:t>
            </a:r>
            <a:br>
              <a:rPr lang="en-US" sz="6600" b="1" dirty="0" smtClean="0"/>
            </a:br>
            <a:r>
              <a:rPr lang="en-US" sz="6600" b="1" dirty="0" err="1" smtClean="0"/>
              <a:t>tiene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María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5077"/>
            <a:ext cx="8229600" cy="2018554"/>
          </a:xfrm>
        </p:spPr>
        <p:txBody>
          <a:bodyPr anchor="ctr">
            <a:normAutofit/>
          </a:bodyPr>
          <a:lstStyle/>
          <a:p>
            <a:r>
              <a:rPr lang="en-US" sz="6600" b="1" dirty="0" err="1" smtClean="0"/>
              <a:t>activo(a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6612"/>
            <a:ext cx="8229600" cy="231785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Cuándo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es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tu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cumpleaños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Cuándo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es</a:t>
            </a:r>
            <a:r>
              <a:rPr lang="en-US" sz="6600" b="1" dirty="0" smtClean="0"/>
              <a:t> el </a:t>
            </a:r>
            <a:r>
              <a:rPr lang="en-US" sz="6600" b="1" dirty="0" err="1" smtClean="0"/>
              <a:t>cumpleaños</a:t>
            </a:r>
            <a:r>
              <a:rPr lang="en-US" sz="6600" b="1" dirty="0" smtClean="0"/>
              <a:t> de Ana?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Soy…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Mi </a:t>
            </a:r>
            <a:r>
              <a:rPr lang="en-US" sz="6600" b="1" dirty="0" err="1" smtClean="0"/>
              <a:t>mejor</a:t>
            </a:r>
            <a:r>
              <a:rPr lang="en-US" sz="6600" b="1" dirty="0" smtClean="0"/>
              <a:t> amigo/a </a:t>
            </a:r>
            <a:r>
              <a:rPr lang="en-US" sz="6600" b="1" dirty="0" err="1" smtClean="0"/>
              <a:t>es</a:t>
            </a:r>
            <a:r>
              <a:rPr lang="en-US" sz="6600" b="1" dirty="0" smtClean="0"/>
              <a:t>…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Tengo</a:t>
            </a:r>
            <a:r>
              <a:rPr lang="en-US" sz="6600" b="1" dirty="0" smtClean="0"/>
              <a:t> __ </a:t>
            </a:r>
            <a:r>
              <a:rPr lang="en-US" sz="6600" b="1" dirty="0" err="1" smtClean="0"/>
              <a:t>años</a:t>
            </a:r>
            <a:r>
              <a:rPr lang="en-US" sz="6600" b="1" dirty="0" smtClean="0"/>
              <a:t>.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María</a:t>
            </a:r>
            <a:r>
              <a:rPr lang="en-US" sz="6600" b="1" dirty="0" smtClean="0"/>
              <a:t> </a:t>
            </a:r>
            <a:r>
              <a:rPr lang="en-US" sz="6600" b="1" smtClean="0"/>
              <a:t>tiene </a:t>
            </a:r>
            <a:r>
              <a:rPr lang="en-US" sz="6600" b="1" dirty="0" smtClean="0"/>
              <a:t>__ </a:t>
            </a:r>
            <a:r>
              <a:rPr lang="en-US" sz="6600" b="1" dirty="0" err="1" smtClean="0"/>
              <a:t>años</a:t>
            </a:r>
            <a:r>
              <a:rPr lang="en-US" sz="6600" b="1" dirty="0" smtClean="0"/>
              <a:t>.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Mi </a:t>
            </a:r>
            <a:r>
              <a:rPr lang="en-US" sz="6600" b="1" err="1" smtClean="0"/>
              <a:t>cumpleaños</a:t>
            </a:r>
            <a:r>
              <a:rPr lang="en-US" sz="6600" b="1" smtClean="0"/>
              <a:t> es...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El </a:t>
            </a:r>
            <a:r>
              <a:rPr lang="en-US" sz="6600" b="1" dirty="0" err="1" smtClean="0"/>
              <a:t>cumpleaños</a:t>
            </a:r>
            <a:r>
              <a:rPr lang="en-US" sz="6600" b="1" dirty="0" smtClean="0"/>
              <a:t> de </a:t>
            </a:r>
            <a:br>
              <a:rPr lang="en-US" sz="6600" b="1" dirty="0" smtClean="0"/>
            </a:br>
            <a:r>
              <a:rPr lang="en-US" sz="6600" b="1" dirty="0" smtClean="0"/>
              <a:t>Ana </a:t>
            </a:r>
            <a:r>
              <a:rPr lang="en-US" sz="6600" b="1" dirty="0" err="1" smtClean="0"/>
              <a:t>es</a:t>
            </a:r>
            <a:r>
              <a:rPr lang="en-US" sz="6600" b="1" dirty="0" smtClean="0"/>
              <a:t>…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16" y="517492"/>
            <a:ext cx="2592286" cy="5039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018" y="1949181"/>
            <a:ext cx="4074778" cy="4356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5391"/>
            <a:ext cx="8229600" cy="2473767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alto(a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385" y="1403022"/>
            <a:ext cx="4069045" cy="4753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23264">
            <a:off x="1104336" y="308555"/>
            <a:ext cx="1733072" cy="173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60" y="1766447"/>
            <a:ext cx="8229600" cy="2819938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antipático(a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075" y="1376846"/>
            <a:ext cx="2942706" cy="3915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4079"/>
            <a:ext cx="8229600" cy="2921459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atlético(a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94" y="1267528"/>
            <a:ext cx="4054251" cy="4276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392"/>
            <a:ext cx="8229600" cy="2279448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bajo(a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30" y="1902065"/>
            <a:ext cx="8229600" cy="210485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Cómo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eres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25" y="1391935"/>
            <a:ext cx="2755622" cy="4376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0502">
            <a:off x="1284333" y="1424432"/>
            <a:ext cx="1797831" cy="1797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2228618"/>
            <a:ext cx="8805592" cy="2209630"/>
          </a:xfrm>
        </p:spPr>
        <p:txBody>
          <a:bodyPr>
            <a:noAutofit/>
          </a:bodyPr>
          <a:lstStyle/>
          <a:p>
            <a:r>
              <a:rPr lang="en-US" sz="6600" b="1" dirty="0" err="1" smtClean="0"/>
              <a:t>bonito(a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27" y="910481"/>
            <a:ext cx="2369335" cy="5077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194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cómico(a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31" y="1623844"/>
            <a:ext cx="5267861" cy="3615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391"/>
            <a:ext cx="8229600" cy="2307361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extrovertido(a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787" y="1497842"/>
            <a:ext cx="5298581" cy="352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gracioso(a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96" y="3239963"/>
            <a:ext cx="3745900" cy="2999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3" y="544915"/>
            <a:ext cx="3424168" cy="3424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0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guapo(a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30" y="1902065"/>
            <a:ext cx="8229600" cy="210485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What are you like?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10" y="1508324"/>
            <a:ext cx="4356097" cy="353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pelirrojo(a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42" y="1690380"/>
            <a:ext cx="2983500" cy="356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moreno(a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09" y="1355922"/>
            <a:ext cx="3674929" cy="372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perezoso(a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20" y="1775662"/>
            <a:ext cx="4564068" cy="3344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romántico(a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13" y="1504562"/>
            <a:ext cx="4242586" cy="369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rubio(a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30" y="1902065"/>
            <a:ext cx="8229600" cy="210485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Eres</a:t>
            </a:r>
            <a:r>
              <a:rPr lang="en-US" sz="6600" b="1" dirty="0" smtClean="0"/>
              <a:t>…?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4" y="1622481"/>
            <a:ext cx="3365131" cy="3410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serio(a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06" y="893934"/>
            <a:ext cx="3118385" cy="4833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simpático(a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8000" contrast="23000"/>
          </a:blip>
          <a:stretch>
            <a:fillRect/>
          </a:stretch>
        </p:blipFill>
        <p:spPr>
          <a:xfrm>
            <a:off x="2506164" y="1590874"/>
            <a:ext cx="4641531" cy="3285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20" y="1354754"/>
            <a:ext cx="3365247" cy="388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tímido(a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81" y="1204304"/>
            <a:ext cx="3707046" cy="423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tonto(a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5000" contrast="8000"/>
          </a:blip>
          <a:stretch>
            <a:fillRect/>
          </a:stretch>
        </p:blipFill>
        <p:spPr>
          <a:xfrm>
            <a:off x="3069699" y="1702794"/>
            <a:ext cx="3122979" cy="314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30" y="1902065"/>
            <a:ext cx="8229600" cy="210485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Are you…?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trabajador(a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69" y="1286855"/>
            <a:ext cx="3985901" cy="407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inteligente(a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271" y="1333504"/>
            <a:ext cx="3577868" cy="3825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intelectual(a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35" y="1456353"/>
            <a:ext cx="3859135" cy="385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697"/>
            <a:ext cx="8229600" cy="1143000"/>
          </a:xfrm>
        </p:spPr>
        <p:txBody>
          <a:bodyPr/>
          <a:lstStyle/>
          <a:p>
            <a:r>
              <a:rPr lang="en-US" b="1" i="1" dirty="0" smtClean="0"/>
              <a:t>****not on </a:t>
            </a:r>
            <a:r>
              <a:rPr lang="en-US" b="1" i="1" dirty="0" err="1" smtClean="0"/>
              <a:t>vocab</a:t>
            </a:r>
            <a:r>
              <a:rPr lang="en-US" b="1" i="1" dirty="0" smtClean="0"/>
              <a:t> sheet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bueno(a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266" y="2135733"/>
            <a:ext cx="4569387" cy="297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creativo(a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30" y="1902065"/>
            <a:ext cx="8229600" cy="210485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Cómo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es</a:t>
            </a:r>
            <a:r>
              <a:rPr lang="en-US" sz="6600" b="1" dirty="0" smtClean="0"/>
              <a:t>…?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932" y="1287244"/>
            <a:ext cx="4263431" cy="416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malo(a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4000" contrast="-2000"/>
          </a:blip>
          <a:stretch>
            <a:fillRect/>
          </a:stretch>
        </p:blipFill>
        <p:spPr>
          <a:xfrm>
            <a:off x="2771679" y="1395511"/>
            <a:ext cx="4067816" cy="3559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nuevo(a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25" y="1693429"/>
            <a:ext cx="3622059" cy="36220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16200000" flipH="1">
            <a:off x="6128368" y="2696958"/>
            <a:ext cx="360638" cy="266526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387919" y="1772623"/>
            <a:ext cx="360638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057842" y="2054065"/>
            <a:ext cx="558133" cy="125439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29834" y="3037103"/>
            <a:ext cx="431365" cy="159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5842244" y="2943908"/>
            <a:ext cx="360638" cy="133263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90181" y="2446065"/>
            <a:ext cx="504184" cy="1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24915" y="2000776"/>
            <a:ext cx="397303" cy="147371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15169" y="2414705"/>
            <a:ext cx="397303" cy="158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918383" y="1693445"/>
            <a:ext cx="360638" cy="266526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5823777" y="1700832"/>
            <a:ext cx="380981" cy="322315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975446" y="2934339"/>
            <a:ext cx="360638" cy="15240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viejo(a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402" y="1595664"/>
            <a:ext cx="3206497" cy="362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joven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93" y="1590342"/>
            <a:ext cx="2717800" cy="299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16" y="1440282"/>
            <a:ext cx="3041528" cy="3194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59557" flipH="1">
            <a:off x="3510215" y="264681"/>
            <a:ext cx="1341342" cy="1341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7008"/>
            <a:ext cx="7772400" cy="1470025"/>
          </a:xfrm>
        </p:spPr>
        <p:txBody>
          <a:bodyPr>
            <a:noAutofit/>
          </a:bodyPr>
          <a:lstStyle/>
          <a:p>
            <a:r>
              <a:rPr lang="en-US" sz="7000" b="1" dirty="0" smtClean="0"/>
              <a:t>Las </a:t>
            </a:r>
            <a:r>
              <a:rPr lang="en-US" sz="7000" b="1" dirty="0" err="1" smtClean="0"/>
              <a:t>Frases</a:t>
            </a:r>
            <a:endParaRPr lang="en-US" sz="7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30" y="1902065"/>
            <a:ext cx="8229600" cy="210485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What is ___ like?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Cuántos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años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tienes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How old are you?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Cuántos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años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tiene</a:t>
            </a:r>
            <a:r>
              <a:rPr lang="en-US" sz="6600" b="1" dirty="0" smtClean="0"/>
              <a:t>…?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How old is he/she?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6151"/>
            <a:ext cx="8229600" cy="2869422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Cuándo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es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tu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cumpleaños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1348"/>
            <a:ext cx="8229600" cy="2461746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When is your birthday?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6547"/>
            <a:ext cx="8229600" cy="211678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¿</a:t>
            </a:r>
            <a:r>
              <a:rPr lang="en-US" sz="6600" b="1" dirty="0" err="1" smtClean="0"/>
              <a:t>Cuándo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es</a:t>
            </a:r>
            <a:r>
              <a:rPr lang="en-US" sz="6600" b="1" dirty="0" smtClean="0"/>
              <a:t> el </a:t>
            </a:r>
            <a:r>
              <a:rPr lang="en-US" sz="6600" b="1" dirty="0" err="1" smtClean="0"/>
              <a:t>cumpleaños</a:t>
            </a:r>
            <a:r>
              <a:rPr lang="en-US" sz="6600" b="1" dirty="0" smtClean="0"/>
              <a:t> de…?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24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When is __’</a:t>
            </a:r>
            <a:r>
              <a:rPr lang="en-US" sz="6600" b="1" dirty="0" err="1" smtClean="0"/>
              <a:t>s</a:t>
            </a:r>
            <a:r>
              <a:rPr lang="en-US" sz="6600" b="1" dirty="0" smtClean="0"/>
              <a:t> birthday?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muy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7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very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8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7008"/>
            <a:ext cx="7772400" cy="1470025"/>
          </a:xfrm>
        </p:spPr>
        <p:txBody>
          <a:bodyPr>
            <a:noAutofit/>
          </a:bodyPr>
          <a:lstStyle/>
          <a:p>
            <a:r>
              <a:rPr lang="en-US" sz="7000" b="1" dirty="0" smtClean="0"/>
              <a:t>Los </a:t>
            </a:r>
            <a:r>
              <a:rPr lang="en-US" sz="7000" b="1" dirty="0" err="1" smtClean="0"/>
              <a:t>Adjetivos</a:t>
            </a:r>
            <a:endParaRPr lang="en-US" sz="7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también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11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/>
              <a:t>a</a:t>
            </a:r>
            <a:r>
              <a:rPr lang="en-US" sz="6600" b="1" dirty="0" smtClean="0"/>
              <a:t>lso/too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06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bastante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2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6600" b="1" dirty="0"/>
              <a:t>q</a:t>
            </a:r>
            <a:r>
              <a:rPr lang="en-US" sz="6600" b="1" dirty="0" smtClean="0"/>
              <a:t>uite/pretty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67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7008"/>
            <a:ext cx="7772400" cy="1470025"/>
          </a:xfrm>
        </p:spPr>
        <p:txBody>
          <a:bodyPr>
            <a:noAutofit/>
          </a:bodyPr>
          <a:lstStyle/>
          <a:p>
            <a:r>
              <a:rPr lang="en-US" sz="7000" b="1" dirty="0" smtClean="0"/>
              <a:t>Los </a:t>
            </a:r>
            <a:r>
              <a:rPr lang="en-US" sz="7000" b="1" dirty="0" err="1" smtClean="0"/>
              <a:t>N</a:t>
            </a:r>
            <a:r>
              <a:rPr lang="en-US" sz="7000" b="1" dirty="0" err="1" smtClean="0"/>
              <a:t>úmeros</a:t>
            </a:r>
            <a:endParaRPr lang="en-US" sz="7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smtClean="0"/>
              <a:t>10=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diez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smtClean="0"/>
              <a:t>2</a:t>
            </a:r>
            <a:r>
              <a:rPr lang="en-US" sz="9200" b="1" dirty="0" smtClean="0"/>
              <a:t>0=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veinte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smtClean="0"/>
              <a:t>3</a:t>
            </a:r>
            <a:r>
              <a:rPr lang="en-US" sz="9200" b="1" dirty="0" smtClean="0"/>
              <a:t>0=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30" y="1902065"/>
            <a:ext cx="8229600" cy="2104857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aburrido(a</a:t>
            </a:r>
            <a:r>
              <a:rPr lang="en-US" sz="6600" b="1" dirty="0" smtClean="0"/>
              <a:t>)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treinta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smtClean="0"/>
              <a:t>4</a:t>
            </a:r>
            <a:r>
              <a:rPr lang="en-US" sz="9200" b="1" dirty="0" smtClean="0"/>
              <a:t>0=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cuarenta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smtClean="0"/>
              <a:t>50=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cincuenta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smtClean="0"/>
              <a:t>60=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sesenta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smtClean="0"/>
              <a:t>7</a:t>
            </a:r>
            <a:r>
              <a:rPr lang="en-US" sz="9200" b="1" dirty="0" smtClean="0"/>
              <a:t>0=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err="1" smtClean="0"/>
              <a:t>setenta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6205"/>
            <a:ext cx="8229600" cy="2453469"/>
          </a:xfrm>
        </p:spPr>
        <p:txBody>
          <a:bodyPr>
            <a:normAutofit/>
          </a:bodyPr>
          <a:lstStyle/>
          <a:p>
            <a:r>
              <a:rPr lang="en-US" sz="9200" b="1" dirty="0" smtClean="0"/>
              <a:t>80=</a:t>
            </a:r>
            <a:endParaRPr lang="en-US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325</Words>
  <Application>Microsoft Macintosh PowerPoint</Application>
  <PresentationFormat>On-screen Show (4:3)</PresentationFormat>
  <Paragraphs>87</Paragraphs>
  <Slides>117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Office Theme</vt:lpstr>
      <vt:lpstr>Vocabulario 2-1</vt:lpstr>
      <vt:lpstr>¿Cómo eres?</vt:lpstr>
      <vt:lpstr>What are you like?</vt:lpstr>
      <vt:lpstr>¿Eres…?</vt:lpstr>
      <vt:lpstr>Are you…?</vt:lpstr>
      <vt:lpstr>¿Cómo es…?</vt:lpstr>
      <vt:lpstr>What is ___ like?</vt:lpstr>
      <vt:lpstr>Los Adjetivos</vt:lpstr>
      <vt:lpstr>aburrido(a)</vt:lpstr>
      <vt:lpstr>Slide 10</vt:lpstr>
      <vt:lpstr>activo(a)</vt:lpstr>
      <vt:lpstr>Slide 12</vt:lpstr>
      <vt:lpstr>alto(a)</vt:lpstr>
      <vt:lpstr>Slide 14</vt:lpstr>
      <vt:lpstr>antipático(a)</vt:lpstr>
      <vt:lpstr>Slide 16</vt:lpstr>
      <vt:lpstr>atlético(a)</vt:lpstr>
      <vt:lpstr>Slide 18</vt:lpstr>
      <vt:lpstr>bajo(a)</vt:lpstr>
      <vt:lpstr>Slide 20</vt:lpstr>
      <vt:lpstr>bonito(a)</vt:lpstr>
      <vt:lpstr>Slide 22</vt:lpstr>
      <vt:lpstr>cómico(a)</vt:lpstr>
      <vt:lpstr>Slide 24</vt:lpstr>
      <vt:lpstr>extrovertido(a)</vt:lpstr>
      <vt:lpstr>Slide 26</vt:lpstr>
      <vt:lpstr>gracioso(a)</vt:lpstr>
      <vt:lpstr>Slide 28</vt:lpstr>
      <vt:lpstr>guapo(a)</vt:lpstr>
      <vt:lpstr>Slide 30</vt:lpstr>
      <vt:lpstr>pelirrojo(a)</vt:lpstr>
      <vt:lpstr>Slide 32</vt:lpstr>
      <vt:lpstr>moreno(a)</vt:lpstr>
      <vt:lpstr>Slide 34</vt:lpstr>
      <vt:lpstr>perezoso(a)</vt:lpstr>
      <vt:lpstr>Slide 36</vt:lpstr>
      <vt:lpstr>romántico(a)</vt:lpstr>
      <vt:lpstr>Slide 38</vt:lpstr>
      <vt:lpstr>rubio(a)</vt:lpstr>
      <vt:lpstr>Slide 40</vt:lpstr>
      <vt:lpstr>serio(a)</vt:lpstr>
      <vt:lpstr>Slide 42</vt:lpstr>
      <vt:lpstr>simpático(a)</vt:lpstr>
      <vt:lpstr>Slide 44</vt:lpstr>
      <vt:lpstr>Slide 45</vt:lpstr>
      <vt:lpstr>tímido(a)</vt:lpstr>
      <vt:lpstr>Slide 47</vt:lpstr>
      <vt:lpstr>tonto(a)</vt:lpstr>
      <vt:lpstr>Slide 49</vt:lpstr>
      <vt:lpstr>trabajador(a)</vt:lpstr>
      <vt:lpstr>Slide 51</vt:lpstr>
      <vt:lpstr>inteligente(a)</vt:lpstr>
      <vt:lpstr>Slide 53</vt:lpstr>
      <vt:lpstr>intelectual(a)</vt:lpstr>
      <vt:lpstr>Slide 55</vt:lpstr>
      <vt:lpstr>****not on vocab sheet</vt:lpstr>
      <vt:lpstr>bueno(a)</vt:lpstr>
      <vt:lpstr>Slide 58</vt:lpstr>
      <vt:lpstr>creativo(a)</vt:lpstr>
      <vt:lpstr>Slide 60</vt:lpstr>
      <vt:lpstr>malo(a)</vt:lpstr>
      <vt:lpstr>Slide 62</vt:lpstr>
      <vt:lpstr>nuevo(a)</vt:lpstr>
      <vt:lpstr>Slide 64</vt:lpstr>
      <vt:lpstr>viejo(a)</vt:lpstr>
      <vt:lpstr>Slide 66</vt:lpstr>
      <vt:lpstr>joven</vt:lpstr>
      <vt:lpstr>Slide 68</vt:lpstr>
      <vt:lpstr>Las Frases</vt:lpstr>
      <vt:lpstr>¿Cuántos años tienes?</vt:lpstr>
      <vt:lpstr>How old are you?</vt:lpstr>
      <vt:lpstr>¿Cuántos años tiene…?</vt:lpstr>
      <vt:lpstr>How old is he/she?</vt:lpstr>
      <vt:lpstr>¿Cuándo es tu cumpleaños?</vt:lpstr>
      <vt:lpstr>When is your birthday?</vt:lpstr>
      <vt:lpstr>¿Cuándo es el cumpleaños de…?</vt:lpstr>
      <vt:lpstr>When is __’s birthday?</vt:lpstr>
      <vt:lpstr>muy</vt:lpstr>
      <vt:lpstr>very</vt:lpstr>
      <vt:lpstr>también</vt:lpstr>
      <vt:lpstr>also/too</vt:lpstr>
      <vt:lpstr>bastante</vt:lpstr>
      <vt:lpstr>quite/pretty</vt:lpstr>
      <vt:lpstr>Los Números</vt:lpstr>
      <vt:lpstr>10=</vt:lpstr>
      <vt:lpstr>diez</vt:lpstr>
      <vt:lpstr>20=</vt:lpstr>
      <vt:lpstr>veinte</vt:lpstr>
      <vt:lpstr>30=</vt:lpstr>
      <vt:lpstr>treinta</vt:lpstr>
      <vt:lpstr>40=</vt:lpstr>
      <vt:lpstr>cuarenta</vt:lpstr>
      <vt:lpstr>50=</vt:lpstr>
      <vt:lpstr>cincuenta</vt:lpstr>
      <vt:lpstr>60=</vt:lpstr>
      <vt:lpstr>sesenta</vt:lpstr>
      <vt:lpstr>70=</vt:lpstr>
      <vt:lpstr>setenta</vt:lpstr>
      <vt:lpstr>80=</vt:lpstr>
      <vt:lpstr>ochenta</vt:lpstr>
      <vt:lpstr>90=</vt:lpstr>
      <vt:lpstr>noventa</vt:lpstr>
      <vt:lpstr>100=</vt:lpstr>
      <vt:lpstr>cien</vt:lpstr>
      <vt:lpstr>How would you answer the following questions?</vt:lpstr>
      <vt:lpstr>¿Cómo eres?</vt:lpstr>
      <vt:lpstr>¿Cómo es tu mejor amigo/a?</vt:lpstr>
      <vt:lpstr>¿Cuántos años tienes?</vt:lpstr>
      <vt:lpstr>¿Cuántos años  tiene María?</vt:lpstr>
      <vt:lpstr>¿Cuándo es tu cumpleaños?</vt:lpstr>
      <vt:lpstr>¿Cuándo es el cumpleaños de Ana?</vt:lpstr>
      <vt:lpstr>Soy…</vt:lpstr>
      <vt:lpstr>Mi mejor amigo/a es…</vt:lpstr>
      <vt:lpstr>Tengo __ años.</vt:lpstr>
      <vt:lpstr>María tiene __ años.</vt:lpstr>
      <vt:lpstr>Mi cumpleaños es...</vt:lpstr>
      <vt:lpstr>El cumpleaños de  Ana es…</vt:lpstr>
    </vt:vector>
  </TitlesOfParts>
  <Company>Dublin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</dc:title>
  <dc:creator>Rosemarie Payne</dc:creator>
  <cp:lastModifiedBy>Rosemarie Payne</cp:lastModifiedBy>
  <cp:revision>17</cp:revision>
  <dcterms:created xsi:type="dcterms:W3CDTF">2012-10-30T23:46:24Z</dcterms:created>
  <dcterms:modified xsi:type="dcterms:W3CDTF">2012-10-30T23:53:35Z</dcterms:modified>
</cp:coreProperties>
</file>