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5" r:id="rId3"/>
    <p:sldId id="271" r:id="rId4"/>
    <p:sldId id="263" r:id="rId5"/>
    <p:sldId id="280" r:id="rId6"/>
    <p:sldId id="27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6EFF"/>
    <a:srgbClr val="B19F22"/>
    <a:srgbClr val="A9A229"/>
    <a:srgbClr val="D3C931"/>
    <a:srgbClr val="CDE7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6004-51C8-E048-A483-6AB38FD822A1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662C-E1B0-CB47-A438-3B3916C33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88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6004-51C8-E048-A483-6AB38FD822A1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662C-E1B0-CB47-A438-3B3916C33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859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6004-51C8-E048-A483-6AB38FD822A1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662C-E1B0-CB47-A438-3B3916C33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11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223956956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6004-51C8-E048-A483-6AB38FD822A1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662C-E1B0-CB47-A438-3B3916C33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95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6004-51C8-E048-A483-6AB38FD822A1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662C-E1B0-CB47-A438-3B3916C33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63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6004-51C8-E048-A483-6AB38FD822A1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662C-E1B0-CB47-A438-3B3916C33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27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6004-51C8-E048-A483-6AB38FD822A1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662C-E1B0-CB47-A438-3B3916C33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63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6004-51C8-E048-A483-6AB38FD822A1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662C-E1B0-CB47-A438-3B3916C33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6004-51C8-E048-A483-6AB38FD822A1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662C-E1B0-CB47-A438-3B3916C33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688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6004-51C8-E048-A483-6AB38FD822A1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662C-E1B0-CB47-A438-3B3916C33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38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6004-51C8-E048-A483-6AB38FD822A1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662C-E1B0-CB47-A438-3B3916C33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19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06004-51C8-E048-A483-6AB38FD822A1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F662C-E1B0-CB47-A438-3B3916C33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012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4981" y="287158"/>
            <a:ext cx="7772400" cy="1143931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  <a:latin typeface="Britannic Bold"/>
                <a:cs typeface="Britannic Bold"/>
              </a:rPr>
              <a:t>Capítulo</a:t>
            </a:r>
            <a:r>
              <a:rPr lang="en-US" sz="3200" dirty="0" smtClean="0">
                <a:solidFill>
                  <a:srgbClr val="FFFF00"/>
                </a:solidFill>
                <a:latin typeface="Britannic Bold"/>
                <a:cs typeface="Britannic Bold"/>
              </a:rPr>
              <a:t> 11 (la </a:t>
            </a:r>
            <a:r>
              <a:rPr lang="en-US" sz="3200" dirty="0" err="1" smtClean="0">
                <a:solidFill>
                  <a:srgbClr val="FFFF00"/>
                </a:solidFill>
                <a:latin typeface="Britannic Bold"/>
                <a:cs typeface="Britannic Bold"/>
              </a:rPr>
              <a:t>cultura</a:t>
            </a:r>
            <a:r>
              <a:rPr lang="en-US" sz="3200" dirty="0">
                <a:solidFill>
                  <a:srgbClr val="FFFF00"/>
                </a:solidFill>
                <a:latin typeface="Britannic Bold"/>
                <a:cs typeface="Britannic Bold"/>
              </a:rPr>
              <a:t>)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372990"/>
            <a:ext cx="9144000" cy="114393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FFFF00"/>
                </a:solidFill>
                <a:latin typeface="Britannic Bold"/>
                <a:cs typeface="Britannic Bold"/>
              </a:rPr>
              <a:t>El </a:t>
            </a:r>
            <a:r>
              <a:rPr lang="en-US" sz="4800" dirty="0" err="1" smtClean="0">
                <a:solidFill>
                  <a:srgbClr val="FFFF00"/>
                </a:solidFill>
                <a:latin typeface="Britannic Bold"/>
                <a:cs typeface="Britannic Bold"/>
              </a:rPr>
              <a:t>virreinato</a:t>
            </a:r>
            <a:r>
              <a:rPr lang="en-US" sz="4800" dirty="0" smtClean="0">
                <a:solidFill>
                  <a:srgbClr val="FFFF00"/>
                </a:solidFill>
                <a:latin typeface="Britannic Bold"/>
                <a:cs typeface="Britannic Bold"/>
              </a:rPr>
              <a:t> del Río de la Plata</a:t>
            </a:r>
            <a:endParaRPr lang="en-US" sz="4800" dirty="0">
              <a:solidFill>
                <a:srgbClr val="FFFF00"/>
              </a:solidFill>
              <a:latin typeface="Britannic Bold"/>
              <a:cs typeface="Britannic Bold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5264194"/>
            <a:ext cx="3235880" cy="11439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FF00"/>
                </a:solidFill>
                <a:latin typeface="Britannic Bold"/>
                <a:cs typeface="Britannic Bold"/>
              </a:rPr>
              <a:t>Argentina</a:t>
            </a:r>
            <a:endParaRPr lang="en-US" dirty="0">
              <a:solidFill>
                <a:srgbClr val="FFFF00"/>
              </a:solidFill>
              <a:latin typeface="Britannic Bold"/>
              <a:cs typeface="Britannic Bold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496438" y="5283698"/>
            <a:ext cx="3235880" cy="11439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FFFF00"/>
                </a:solidFill>
                <a:latin typeface="Britannic Bold"/>
                <a:cs typeface="Britannic Bold"/>
              </a:rPr>
              <a:t>y</a:t>
            </a:r>
            <a:r>
              <a:rPr lang="en-US" dirty="0" smtClean="0">
                <a:solidFill>
                  <a:srgbClr val="FFFF00"/>
                </a:solidFill>
                <a:latin typeface="Britannic Bold"/>
                <a:cs typeface="Britannic Bold"/>
              </a:rPr>
              <a:t> Uruguay</a:t>
            </a:r>
            <a:endParaRPr lang="en-US" dirty="0">
              <a:solidFill>
                <a:srgbClr val="FFFF00"/>
              </a:solidFill>
              <a:latin typeface="Britannic Bold"/>
              <a:cs typeface="Britannic Bold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22954">
            <a:off x="420965" y="3396999"/>
            <a:ext cx="3593013" cy="195481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85627">
            <a:off x="5108493" y="3451560"/>
            <a:ext cx="3519528" cy="1982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481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42888"/>
            <a:ext cx="9121261" cy="64087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950" y="4269582"/>
            <a:ext cx="8229600" cy="1376362"/>
          </a:xfr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noAutofit/>
          </a:bodyPr>
          <a:lstStyle/>
          <a:p>
            <a:r>
              <a:rPr lang="en-US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B19F22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oper Black"/>
                <a:cs typeface="Cooper Black"/>
              </a:rPr>
              <a:t>Uruguay</a:t>
            </a:r>
            <a:endParaRPr lang="en-US" sz="8000" b="1" dirty="0">
              <a:solidFill>
                <a:srgbClr val="B19F22"/>
              </a:solidFill>
              <a:latin typeface="Cooper Black"/>
              <a:cs typeface="Cooper Black"/>
            </a:endParaRPr>
          </a:p>
        </p:txBody>
      </p:sp>
    </p:spTree>
    <p:extLst>
      <p:ext uri="{BB962C8B-B14F-4D97-AF65-F5344CB8AC3E}">
        <p14:creationId xmlns:p14="http://schemas.microsoft.com/office/powerpoint/2010/main" val="238811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6-10-08 at 8.49.3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025" y="777873"/>
            <a:ext cx="5064125" cy="21703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152900" y="2016125"/>
            <a:ext cx="2641600" cy="245609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19558" y="1220299"/>
            <a:ext cx="1822450" cy="165735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Screen Shot 2016-10-30 at 3.47.1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832" y="781060"/>
            <a:ext cx="4493592" cy="5327630"/>
          </a:xfrm>
          <a:prstGeom prst="rect">
            <a:avLst/>
          </a:prstGeom>
        </p:spPr>
      </p:pic>
      <p:sp>
        <p:nvSpPr>
          <p:cNvPr id="8" name="Donut 7"/>
          <p:cNvSpPr/>
          <p:nvPr/>
        </p:nvSpPr>
        <p:spPr>
          <a:xfrm>
            <a:off x="6367946" y="3488385"/>
            <a:ext cx="756016" cy="847594"/>
          </a:xfrm>
          <a:prstGeom prst="donut">
            <a:avLst>
              <a:gd name="adj" fmla="val 585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9553" y="4350396"/>
            <a:ext cx="3919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La capital </a:t>
            </a:r>
            <a:r>
              <a:rPr lang="en-US" sz="2400" b="1" dirty="0" err="1" smtClean="0"/>
              <a:t>es</a:t>
            </a:r>
            <a:r>
              <a:rPr lang="en-US" sz="2400" b="1"/>
              <a:t> </a:t>
            </a:r>
            <a:r>
              <a:rPr lang="en-US" sz="2400" b="1" smtClean="0"/>
              <a:t>Montevideo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3189463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6-10-08 at 8.48.3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545" y="1553903"/>
            <a:ext cx="4354788" cy="3544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82091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6-11-22 at 8.37.3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89" y="633587"/>
            <a:ext cx="8164832" cy="55329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13665" y="917222"/>
            <a:ext cx="1792111" cy="400110"/>
          </a:xfrm>
          <a:prstGeom prst="rect">
            <a:avLst/>
          </a:prstGeom>
          <a:solidFill>
            <a:srgbClr val="3A6E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pequeños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068708" y="1331443"/>
            <a:ext cx="1309514" cy="400110"/>
          </a:xfrm>
          <a:prstGeom prst="rect">
            <a:avLst/>
          </a:prstGeom>
          <a:solidFill>
            <a:srgbClr val="3A6E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Brazil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654798" y="1317332"/>
            <a:ext cx="1792111" cy="400110"/>
          </a:xfrm>
          <a:prstGeom prst="rect">
            <a:avLst/>
          </a:prstGeom>
          <a:solidFill>
            <a:srgbClr val="3A6E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Argentina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862687" y="1705507"/>
            <a:ext cx="1792111" cy="400110"/>
          </a:xfrm>
          <a:prstGeom prst="rect">
            <a:avLst/>
          </a:prstGeom>
          <a:solidFill>
            <a:srgbClr val="3A6E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Inglaterra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743199" y="2077395"/>
            <a:ext cx="460023" cy="400110"/>
          </a:xfrm>
          <a:prstGeom prst="rect">
            <a:avLst/>
          </a:prstGeom>
          <a:solidFill>
            <a:srgbClr val="3A6E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482642" y="2077395"/>
            <a:ext cx="1792111" cy="400110"/>
          </a:xfrm>
          <a:prstGeom prst="rect">
            <a:avLst/>
          </a:prstGeom>
          <a:solidFill>
            <a:srgbClr val="3A6E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Montevideo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07532" y="2866732"/>
            <a:ext cx="1504245" cy="400110"/>
          </a:xfrm>
          <a:prstGeom prst="rect">
            <a:avLst/>
          </a:prstGeom>
          <a:solidFill>
            <a:srgbClr val="3A6E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oriental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231440" y="2866732"/>
            <a:ext cx="1411116" cy="400110"/>
          </a:xfrm>
          <a:prstGeom prst="rect">
            <a:avLst/>
          </a:prstGeom>
          <a:solidFill>
            <a:srgbClr val="3A6E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Uruguay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372555" y="3240796"/>
            <a:ext cx="832556" cy="400110"/>
          </a:xfrm>
          <a:prstGeom prst="rect">
            <a:avLst/>
          </a:prstGeom>
          <a:solidFill>
            <a:srgbClr val="3A6E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mar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570110" y="3640906"/>
            <a:ext cx="1171224" cy="400110"/>
          </a:xfrm>
          <a:prstGeom prst="rect">
            <a:avLst/>
          </a:prstGeom>
          <a:solidFill>
            <a:srgbClr val="3A6E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Pampa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619499" y="4010211"/>
            <a:ext cx="1171224" cy="400110"/>
          </a:xfrm>
          <a:prstGeom prst="rect">
            <a:avLst/>
          </a:prstGeom>
          <a:solidFill>
            <a:srgbClr val="3A6E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vino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846688" y="4385325"/>
            <a:ext cx="1171224" cy="400110"/>
          </a:xfrm>
          <a:prstGeom prst="rect">
            <a:avLst/>
          </a:prstGeom>
          <a:solidFill>
            <a:srgbClr val="3A6E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verdes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750277" y="4785435"/>
            <a:ext cx="1171224" cy="400110"/>
          </a:xfrm>
          <a:prstGeom prst="rect">
            <a:avLst/>
          </a:prstGeom>
          <a:solidFill>
            <a:srgbClr val="3A6E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jazz</a:t>
            </a:r>
            <a:endParaRPr lang="en-US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346239" y="4785435"/>
            <a:ext cx="1171224" cy="400110"/>
          </a:xfrm>
          <a:prstGeom prst="rect">
            <a:avLst/>
          </a:prstGeom>
          <a:solidFill>
            <a:srgbClr val="3A6E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cine</a:t>
            </a:r>
            <a:endParaRPr lang="en-US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231439" y="5171434"/>
            <a:ext cx="2271893" cy="400110"/>
          </a:xfrm>
          <a:prstGeom prst="rect">
            <a:avLst/>
          </a:prstGeom>
          <a:solidFill>
            <a:srgbClr val="3A6E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l</a:t>
            </a:r>
            <a:r>
              <a:rPr lang="en-US" sz="2000" b="1" dirty="0" smtClean="0"/>
              <a:t>obos </a:t>
            </a:r>
            <a:r>
              <a:rPr lang="en-US" sz="2000" b="1" dirty="0" err="1" smtClean="0"/>
              <a:t>marinos</a:t>
            </a:r>
            <a:endParaRPr lang="en-US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062109" y="5543083"/>
            <a:ext cx="1171224" cy="400110"/>
          </a:xfrm>
          <a:prstGeom prst="rect">
            <a:avLst/>
          </a:prstGeom>
          <a:solidFill>
            <a:srgbClr val="3A6E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menos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60375740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6-11-22 at 8.37.5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16" y="560212"/>
            <a:ext cx="8293806" cy="571923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93741" y="756679"/>
            <a:ext cx="1452035" cy="400110"/>
          </a:xfrm>
          <a:prstGeom prst="rect">
            <a:avLst/>
          </a:prstGeom>
          <a:solidFill>
            <a:srgbClr val="3A6E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hermanos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562120" y="1097844"/>
            <a:ext cx="1792111" cy="400110"/>
          </a:xfrm>
          <a:prstGeom prst="rect">
            <a:avLst/>
          </a:prstGeom>
          <a:solidFill>
            <a:srgbClr val="3A6E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argentinas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883827" y="1422077"/>
            <a:ext cx="1792111" cy="400110"/>
          </a:xfrm>
          <a:prstGeom prst="rect">
            <a:avLst/>
          </a:prstGeom>
          <a:solidFill>
            <a:srgbClr val="3A6E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uruguayas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98908" y="1766065"/>
            <a:ext cx="1501426" cy="400110"/>
          </a:xfrm>
          <a:prstGeom prst="rect">
            <a:avLst/>
          </a:prstGeom>
          <a:solidFill>
            <a:srgbClr val="3A6E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europeo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580442" y="2092797"/>
            <a:ext cx="1284113" cy="400110"/>
          </a:xfrm>
          <a:prstGeom prst="rect">
            <a:avLst/>
          </a:prstGeom>
          <a:solidFill>
            <a:srgbClr val="3A6E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mate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872085" y="2090621"/>
            <a:ext cx="1689102" cy="400110"/>
          </a:xfrm>
          <a:prstGeom prst="rect">
            <a:avLst/>
          </a:prstGeom>
          <a:solidFill>
            <a:srgbClr val="3A6E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/>
              <a:t>d</a:t>
            </a:r>
            <a:r>
              <a:rPr lang="en-US" sz="2000" b="1" dirty="0" err="1" smtClean="0"/>
              <a:t>ulce</a:t>
            </a:r>
            <a:r>
              <a:rPr lang="en-US" sz="2000" b="1" dirty="0" smtClean="0"/>
              <a:t> de </a:t>
            </a:r>
            <a:r>
              <a:rPr lang="en-US" sz="2000" b="1" dirty="0" err="1" smtClean="0"/>
              <a:t>leche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712650" y="2090621"/>
            <a:ext cx="1387127" cy="400110"/>
          </a:xfrm>
          <a:prstGeom prst="rect">
            <a:avLst/>
          </a:prstGeom>
          <a:solidFill>
            <a:srgbClr val="3A6E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asado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906882" y="2412354"/>
            <a:ext cx="1116191" cy="400110"/>
          </a:xfrm>
          <a:prstGeom prst="rect">
            <a:avLst/>
          </a:prstGeom>
          <a:solidFill>
            <a:srgbClr val="3A6E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gauchos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966630" y="2760215"/>
            <a:ext cx="1042813" cy="400110"/>
          </a:xfrm>
          <a:prstGeom prst="rect">
            <a:avLst/>
          </a:prstGeom>
          <a:solidFill>
            <a:srgbClr val="3A6E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religión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792129" y="3073158"/>
            <a:ext cx="400757" cy="400110"/>
          </a:xfrm>
          <a:prstGeom prst="rect">
            <a:avLst/>
          </a:prstGeom>
          <a:solidFill>
            <a:srgbClr val="3A6E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2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924297" y="3416824"/>
            <a:ext cx="1522588" cy="400110"/>
          </a:xfrm>
          <a:prstGeom prst="rect">
            <a:avLst/>
          </a:prstGeom>
          <a:solidFill>
            <a:srgbClr val="3A6E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Montevideo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316110" y="3751378"/>
            <a:ext cx="1316566" cy="400110"/>
          </a:xfrm>
          <a:prstGeom prst="rect">
            <a:avLst/>
          </a:prstGeom>
          <a:solidFill>
            <a:srgbClr val="3A6E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pobres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430908" y="3760490"/>
            <a:ext cx="1049870" cy="400110"/>
          </a:xfrm>
          <a:prstGeom prst="rect">
            <a:avLst/>
          </a:prstGeom>
          <a:solidFill>
            <a:srgbClr val="3A6E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mundo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570107" y="4090045"/>
            <a:ext cx="1538113" cy="400110"/>
          </a:xfrm>
          <a:prstGeom prst="rect">
            <a:avLst/>
          </a:prstGeom>
          <a:solidFill>
            <a:srgbClr val="3A6E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reservados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689597" y="4084401"/>
            <a:ext cx="1507070" cy="400110"/>
          </a:xfrm>
          <a:prstGeom prst="rect">
            <a:avLst/>
          </a:prstGeom>
          <a:solidFill>
            <a:srgbClr val="3A6E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tranquilos</a:t>
            </a:r>
            <a:endParaRPr lang="en-US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320819" y="4413956"/>
            <a:ext cx="1495778" cy="400110"/>
          </a:xfrm>
          <a:prstGeom prst="rect">
            <a:avLst/>
          </a:prstGeom>
          <a:solidFill>
            <a:srgbClr val="3A6E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estresante</a:t>
            </a:r>
            <a:endParaRPr lang="en-US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295442" y="5074354"/>
            <a:ext cx="1058333" cy="400110"/>
          </a:xfrm>
          <a:prstGeom prst="rect">
            <a:avLst/>
          </a:prstGeom>
          <a:solidFill>
            <a:srgbClr val="3A6E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mate</a:t>
            </a:r>
            <a:endParaRPr lang="en-US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346220" y="5403909"/>
            <a:ext cx="2088444" cy="400110"/>
          </a:xfrm>
          <a:prstGeom prst="rect">
            <a:avLst/>
          </a:prstGeom>
          <a:solidFill>
            <a:srgbClr val="3A6E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/>
              <a:t>n</a:t>
            </a:r>
            <a:r>
              <a:rPr lang="en-US" sz="2000" b="1" dirty="0" err="1" smtClean="0"/>
              <a:t>ingún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momento</a:t>
            </a:r>
            <a:endParaRPr lang="en-US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952065" y="5720644"/>
            <a:ext cx="1792111" cy="400110"/>
          </a:xfrm>
          <a:prstGeom prst="rect">
            <a:avLst/>
          </a:prstGeom>
          <a:solidFill>
            <a:srgbClr val="3A6E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Buenos Aires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45962514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4547</TotalTime>
  <Words>61</Words>
  <Application>Microsoft Macintosh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Capítulo 11 (la cultura)</vt:lpstr>
      <vt:lpstr>Uruguay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Rosemarie Payne</dc:creator>
  <cp:lastModifiedBy>Rosemarie Payne</cp:lastModifiedBy>
  <cp:revision>34</cp:revision>
  <dcterms:created xsi:type="dcterms:W3CDTF">2016-10-28T03:33:39Z</dcterms:created>
  <dcterms:modified xsi:type="dcterms:W3CDTF">2016-11-30T23:57:40Z</dcterms:modified>
</cp:coreProperties>
</file>