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1" r:id="rId4"/>
    <p:sldId id="262" r:id="rId5"/>
    <p:sldId id="263" r:id="rId6"/>
    <p:sldId id="264" r:id="rId7"/>
    <p:sldId id="269" r:id="rId8"/>
    <p:sldId id="265" r:id="rId9"/>
    <p:sldId id="266" r:id="rId10"/>
    <p:sldId id="267" r:id="rId11"/>
    <p:sldId id="268" r:id="rId12"/>
    <p:sldId id="271" r:id="rId13"/>
    <p:sldId id="257" r:id="rId14"/>
    <p:sldId id="272" r:id="rId15"/>
    <p:sldId id="282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86" r:id="rId25"/>
    <p:sldId id="291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/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12" autoAdjust="0"/>
    <p:restoredTop sz="93712" autoAdjust="0"/>
  </p:normalViewPr>
  <p:slideViewPr>
    <p:cSldViewPr snapToGrid="0">
      <p:cViewPr varScale="1">
        <p:scale>
          <a:sx n="81" d="100"/>
          <a:sy n="81" d="100"/>
        </p:scale>
        <p:origin x="-96" y="-4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3072"/>
    </p:cViewPr>
  </p:sorterViewPr>
  <p:notesViewPr>
    <p:cSldViewPr snapToGrid="0">
      <p:cViewPr varScale="1">
        <p:scale>
          <a:sx n="50" d="100"/>
          <a:sy n="50" d="100"/>
        </p:scale>
        <p:origin x="297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60F0D-6893-4140-9C66-55CC00B14E58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4E390-8378-4D76-BE59-157DE72B5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8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E390-8378-4D76-BE59-157DE72B5E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0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4E390-8378-4D76-BE59-157DE72B5E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8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9F05-BFB7-41F3-AE88-3BC66FC6C063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74A-9CBE-4A3D-9AB4-2F31A3993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9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9F05-BFB7-41F3-AE88-3BC66FC6C063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74A-9CBE-4A3D-9AB4-2F31A3993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6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9F05-BFB7-41F3-AE88-3BC66FC6C063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74A-9CBE-4A3D-9AB4-2F31A3993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0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9F05-BFB7-41F3-AE88-3BC66FC6C063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74A-9CBE-4A3D-9AB4-2F31A3993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4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9F05-BFB7-41F3-AE88-3BC66FC6C063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74A-9CBE-4A3D-9AB4-2F31A3993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9F05-BFB7-41F3-AE88-3BC66FC6C063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74A-9CBE-4A3D-9AB4-2F31A3993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1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9F05-BFB7-41F3-AE88-3BC66FC6C063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74A-9CBE-4A3D-9AB4-2F31A3993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0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9F05-BFB7-41F3-AE88-3BC66FC6C063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74A-9CBE-4A3D-9AB4-2F31A3993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6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9F05-BFB7-41F3-AE88-3BC66FC6C063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74A-9CBE-4A3D-9AB4-2F31A3993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6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9F05-BFB7-41F3-AE88-3BC66FC6C063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74A-9CBE-4A3D-9AB4-2F31A3993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9F05-BFB7-41F3-AE88-3BC66FC6C063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B74A-9CBE-4A3D-9AB4-2F31A3993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9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D9F05-BFB7-41F3-AE88-3BC66FC6C063}" type="datetimeFigureOut">
              <a:rPr lang="en-US" smtClean="0"/>
              <a:pPr/>
              <a:t>9/28/16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74A-9CBE-4A3D-9AB4-2F31A39934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7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086" y="1049792"/>
            <a:ext cx="9144000" cy="23876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Las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Partes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del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Cuerpo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y las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enfermedades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Eras Medium ITC" panose="020B0602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Capítulo</a:t>
            </a:r>
            <a:r>
              <a:rPr lang="en-US" sz="3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10 Parte 1</a:t>
            </a:r>
            <a:endParaRPr lang="en-US" sz="3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35" y="362857"/>
            <a:ext cx="1847578" cy="26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Gloria se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lastimó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2229" y="2104572"/>
            <a:ext cx="3009219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Eras Medium ITC" panose="020B0602030504020804" pitchFamily="34" charset="0"/>
              </a:rPr>
              <a:t>el </a:t>
            </a:r>
            <a:r>
              <a:rPr lang="en-US" sz="4000" dirty="0" err="1" smtClean="0">
                <a:latin typeface="Eras Medium ITC" panose="020B0602030504020804" pitchFamily="34" charset="0"/>
              </a:rPr>
              <a:t>dedo</a:t>
            </a:r>
            <a:endParaRPr lang="en-US" sz="4000" dirty="0">
              <a:latin typeface="Eras Medium ITC" panose="020B06020305040208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8515"/>
            <a:ext cx="4017828" cy="3013371"/>
          </a:xfrm>
        </p:spPr>
      </p:pic>
    </p:spTree>
    <p:extLst>
      <p:ext uri="{BB962C8B-B14F-4D97-AF65-F5344CB8AC3E}">
        <p14:creationId xmlns:p14="http://schemas.microsoft.com/office/powerpoint/2010/main" val="26478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A Don Luis le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duele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2229" y="2104572"/>
            <a:ext cx="3009219" cy="707886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Eras Medium ITC" panose="020B0602030504020804" pitchFamily="34" charset="0"/>
              </a:rPr>
              <a:t>el </a:t>
            </a:r>
            <a:r>
              <a:rPr lang="en-US" sz="4000" dirty="0" err="1" smtClean="0">
                <a:latin typeface="Eras Medium ITC" panose="020B0602030504020804" pitchFamily="34" charset="0"/>
              </a:rPr>
              <a:t>pecho</a:t>
            </a:r>
            <a:endParaRPr lang="en-US" sz="4000" dirty="0">
              <a:latin typeface="Eras Medium ITC" panose="020B0602030504020804" pitchFamily="34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4572"/>
            <a:ext cx="4241070" cy="2824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48" y="3660127"/>
            <a:ext cx="2726015" cy="2689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9270" y="4928735"/>
            <a:ext cx="3009219" cy="707886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Eras Medium ITC" panose="020B0602030504020804" pitchFamily="34" charset="0"/>
              </a:rPr>
              <a:t>el </a:t>
            </a:r>
            <a:r>
              <a:rPr lang="en-US" sz="4000" dirty="0" err="1" smtClean="0">
                <a:latin typeface="Eras Medium ITC" panose="020B0602030504020804" pitchFamily="34" charset="0"/>
              </a:rPr>
              <a:t>pulmón</a:t>
            </a:r>
            <a:endParaRPr lang="en-US" sz="4000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A Don Luis le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duele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2229" y="2104572"/>
            <a:ext cx="3009219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Eras Medium ITC" panose="020B0602030504020804" pitchFamily="34" charset="0"/>
              </a:rPr>
              <a:t>el </a:t>
            </a:r>
            <a:r>
              <a:rPr lang="en-US" sz="4000" dirty="0" err="1" smtClean="0">
                <a:latin typeface="Eras Medium ITC" panose="020B0602030504020804" pitchFamily="34" charset="0"/>
              </a:rPr>
              <a:t>corazón</a:t>
            </a:r>
            <a:endParaRPr lang="en-US" sz="4000" dirty="0">
              <a:latin typeface="Eras Medium ITC" panose="020B06020305040208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6" y="1690688"/>
            <a:ext cx="4241800" cy="443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38" y="1755426"/>
            <a:ext cx="2049562" cy="281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3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Jenny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va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al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dentista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por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problemas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con...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54286" y="2169886"/>
            <a:ext cx="2656114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Eras Medium ITC" panose="020B0602030504020804" pitchFamily="34" charset="0"/>
              </a:rPr>
              <a:t>la </a:t>
            </a:r>
            <a:r>
              <a:rPr lang="en-US" sz="4000" dirty="0" err="1" smtClean="0">
                <a:latin typeface="Eras Medium ITC" panose="020B0602030504020804" pitchFamily="34" charset="0"/>
              </a:rPr>
              <a:t>boca</a:t>
            </a:r>
            <a:r>
              <a:rPr lang="en-US" sz="4000" dirty="0" smtClean="0">
                <a:latin typeface="Eras Medium ITC" panose="020B0602030504020804" pitchFamily="34" charset="0"/>
              </a:rPr>
              <a:t> o</a:t>
            </a:r>
            <a:endParaRPr lang="en-US" sz="4000" dirty="0">
              <a:latin typeface="Eras Medium ITC" panose="020B06020305040208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38778"/>
            <a:ext cx="3048000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63" y="1605633"/>
            <a:ext cx="1295405" cy="2313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17869" y="4069059"/>
            <a:ext cx="2191657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Eras Medium ITC" panose="020B0602030504020804" pitchFamily="34" charset="0"/>
              </a:rPr>
              <a:t>la </a:t>
            </a:r>
            <a:r>
              <a:rPr lang="en-US" sz="4000" dirty="0" err="1" smtClean="0">
                <a:latin typeface="Eras Medium ITC" panose="020B0602030504020804" pitchFamily="34" charset="0"/>
              </a:rPr>
              <a:t>muela</a:t>
            </a:r>
            <a:endParaRPr lang="en-US" sz="4000" dirty="0">
              <a:latin typeface="Eras Medium ITC" panose="020B06020305040208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64681"/>
            <a:ext cx="4122548" cy="23189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35831" y="5348761"/>
            <a:ext cx="3639166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Eras Medium ITC" panose="020B0602030504020804" pitchFamily="34" charset="0"/>
              </a:rPr>
              <a:t>la </a:t>
            </a:r>
            <a:r>
              <a:rPr lang="en-US" sz="4000" dirty="0" err="1" smtClean="0">
                <a:latin typeface="Eras Medium ITC" panose="020B0602030504020804" pitchFamily="34" charset="0"/>
              </a:rPr>
              <a:t>lengua</a:t>
            </a:r>
            <a:endParaRPr lang="en-US" sz="4000" dirty="0">
              <a:latin typeface="Eras Medium ITC" panose="020B06020305040208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9686" y="2906486"/>
            <a:ext cx="2910114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Eras Medium ITC" panose="020B0602030504020804" pitchFamily="34" charset="0"/>
              </a:rPr>
              <a:t>l</a:t>
            </a:r>
            <a:r>
              <a:rPr lang="en-US" sz="4000" dirty="0" smtClean="0">
                <a:latin typeface="Eras Medium ITC" panose="020B0602030504020804" pitchFamily="34" charset="0"/>
              </a:rPr>
              <a:t>os </a:t>
            </a:r>
            <a:r>
              <a:rPr lang="en-US" sz="4000" dirty="0" err="1" smtClean="0">
                <a:latin typeface="Eras Medium ITC" panose="020B0602030504020804" pitchFamily="34" charset="0"/>
              </a:rPr>
              <a:t>dientes</a:t>
            </a:r>
            <a:endParaRPr lang="en-US" sz="4000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5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Pablo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tiene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una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infección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en...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54286" y="2220686"/>
            <a:ext cx="2191657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Eras Medium ITC" panose="020B0602030504020804" pitchFamily="34" charset="0"/>
              </a:rPr>
              <a:t>el </a:t>
            </a:r>
            <a:r>
              <a:rPr lang="en-US" sz="4000" dirty="0" err="1" smtClean="0">
                <a:latin typeface="Eras Medium ITC" panose="020B0602030504020804" pitchFamily="34" charset="0"/>
              </a:rPr>
              <a:t>oído</a:t>
            </a:r>
            <a:endParaRPr lang="en-US" sz="4000" dirty="0">
              <a:latin typeface="Eras Medium ITC" panose="020B06020305040208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4835" y="4594531"/>
            <a:ext cx="2191657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Eras Medium ITC" panose="020B0602030504020804" pitchFamily="34" charset="0"/>
              </a:rPr>
              <a:t>la </a:t>
            </a:r>
            <a:r>
              <a:rPr lang="en-US" sz="4000" dirty="0" err="1" smtClean="0">
                <a:latin typeface="Eras Medium ITC" panose="020B0602030504020804" pitchFamily="34" charset="0"/>
              </a:rPr>
              <a:t>oreja</a:t>
            </a:r>
            <a:endParaRPr lang="en-US" sz="4000" dirty="0">
              <a:latin typeface="Eras Medium ITC" panose="020B06020305040208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0974"/>
            <a:ext cx="28575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7" y="866614"/>
            <a:ext cx="325221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8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88298" y="728420"/>
            <a:ext cx="712923" cy="4339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96" y="4073471"/>
            <a:ext cx="712923" cy="4339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2</a:t>
            </a: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54718" y="0"/>
            <a:ext cx="712923" cy="4339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3</a:t>
            </a: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21872" y="3004087"/>
            <a:ext cx="785246" cy="4339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96" y="5561308"/>
            <a:ext cx="712923" cy="4339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5</a:t>
            </a: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94195" y="2183968"/>
            <a:ext cx="712923" cy="4339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6</a:t>
            </a: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62447" y="836909"/>
            <a:ext cx="712923" cy="51144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7</a:t>
            </a: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7043" y="1556932"/>
            <a:ext cx="712923" cy="4339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79003" y="4200041"/>
            <a:ext cx="762000" cy="52435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9</a:t>
            </a: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5667" y="2183968"/>
            <a:ext cx="762000" cy="52435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10</a:t>
            </a:r>
            <a:endParaRPr lang="en-US" sz="2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¿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Qué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tienen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18" y="1690688"/>
            <a:ext cx="4695825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88" y="1690688"/>
            <a:ext cx="5399166" cy="36033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2382" y="5294044"/>
            <a:ext cx="3609814" cy="62630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dolor de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garganta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1499" y="5607198"/>
            <a:ext cx="3609814" cy="62630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la gripe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22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¿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Qué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tienen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3" y="1838268"/>
            <a:ext cx="4746081" cy="300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56" y="1802905"/>
            <a:ext cx="4629150" cy="307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54281" y="5294044"/>
            <a:ext cx="3609814" cy="62630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alergias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4869" y="5294044"/>
            <a:ext cx="3609814" cy="62630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infección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oído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¿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Qué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tienen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3" y="1999280"/>
            <a:ext cx="5496075" cy="265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960506" y="5053202"/>
            <a:ext cx="2991173" cy="55793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tos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94" y="1999280"/>
            <a:ext cx="3731548" cy="2487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938949" y="4939423"/>
            <a:ext cx="2991173" cy="55793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resfriado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8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33" y="1252799"/>
            <a:ext cx="2898182" cy="434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42" y="1670355"/>
            <a:ext cx="5267325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393468" y="5923062"/>
            <a:ext cx="2991173" cy="55793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náuseas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11432" y="5556519"/>
            <a:ext cx="2991173" cy="55793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fiebre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3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Juan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tiene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la gripe, ¿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qué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le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duele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6" y="1690688"/>
            <a:ext cx="5669280" cy="4251960"/>
          </a:xfrm>
        </p:spPr>
      </p:pic>
      <p:sp>
        <p:nvSpPr>
          <p:cNvPr id="7" name="TextBox 6"/>
          <p:cNvSpPr txBox="1"/>
          <p:nvPr/>
        </p:nvSpPr>
        <p:spPr>
          <a:xfrm>
            <a:off x="5312229" y="2104572"/>
            <a:ext cx="3009219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Eras Medium ITC" panose="020B0602030504020804" pitchFamily="34" charset="0"/>
              </a:rPr>
              <a:t>la </a:t>
            </a:r>
            <a:r>
              <a:rPr lang="en-US" sz="4000" dirty="0" err="1" smtClean="0">
                <a:latin typeface="Eras Medium ITC" panose="020B0602030504020804" pitchFamily="34" charset="0"/>
              </a:rPr>
              <a:t>cabeza</a:t>
            </a:r>
            <a:endParaRPr lang="en-US" sz="4000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6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¿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Qué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medicamento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tomas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cuando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…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49" y="1847028"/>
            <a:ext cx="3971182" cy="29783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51" y="2908854"/>
            <a:ext cx="4038406" cy="2676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712202" y="5585550"/>
            <a:ext cx="2991173" cy="55793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la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aspirina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0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¿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Qué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medicamento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tomas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cuando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…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9" y="1825625"/>
            <a:ext cx="4671635" cy="3503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76801"/>
            <a:ext cx="5602210" cy="31301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52333" y="5439905"/>
            <a:ext cx="2991173" cy="55793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antiácido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2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¿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Qué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medicamento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tomas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cuando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4864"/>
            <a:ext cx="4629150" cy="307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66" y="2787757"/>
            <a:ext cx="5279756" cy="29698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12962" y="5858359"/>
            <a:ext cx="2991173" cy="55793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antibiótico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4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¿Que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medicamento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tomas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cuando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…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9280"/>
            <a:ext cx="5496075" cy="265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155" y="4099730"/>
            <a:ext cx="4123855" cy="24259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12202" y="5312695"/>
            <a:ext cx="2991173" cy="55793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jarabe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4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¿Que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medicamento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tomas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cuando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43942" y="4894241"/>
            <a:ext cx="2991173" cy="55793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calmante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9" y="1573780"/>
            <a:ext cx="3308578" cy="499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528" y="1868838"/>
            <a:ext cx="2567122" cy="256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7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Verbo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doler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Arial Rounded MT Bold" panose="020F0704030504030204" pitchFamily="34" charset="0"/>
              </a:rPr>
              <a:t>Es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como</a:t>
            </a:r>
            <a:r>
              <a:rPr lang="en-US" dirty="0" smtClean="0">
                <a:latin typeface="Arial Rounded MT Bold" panose="020F0704030504030204" pitchFamily="34" charset="0"/>
              </a:rPr>
              <a:t> el </a:t>
            </a:r>
            <a:r>
              <a:rPr lang="en-US" dirty="0" err="1" smtClean="0">
                <a:latin typeface="Arial Rounded MT Bold" panose="020F0704030504030204" pitchFamily="34" charset="0"/>
              </a:rPr>
              <a:t>verbo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u="sng" dirty="0" err="1" smtClean="0">
                <a:latin typeface="Arial Rounded MT Bold" panose="020F0704030504030204" pitchFamily="34" charset="0"/>
              </a:rPr>
              <a:t>gustar</a:t>
            </a:r>
            <a:endParaRPr lang="en-US" u="sng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b="1" u="sng" dirty="0" smtClean="0">
              <a:latin typeface="Arial Rounded MT Bold" panose="020F0704030504030204" pitchFamily="34" charset="0"/>
            </a:endParaRP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me		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duele</a:t>
            </a:r>
            <a:r>
              <a:rPr lang="en-US" sz="3200" dirty="0" smtClean="0">
                <a:latin typeface="Arial Rounded MT Bold" panose="020F0704030504030204" pitchFamily="34" charset="0"/>
              </a:rPr>
              <a:t>(n)</a:t>
            </a:r>
          </a:p>
          <a:p>
            <a:r>
              <a:rPr lang="en-US" sz="3200" dirty="0" err="1" smtClean="0">
                <a:latin typeface="Arial Rounded MT Bold" panose="020F0704030504030204" pitchFamily="34" charset="0"/>
              </a:rPr>
              <a:t>te</a:t>
            </a:r>
            <a:r>
              <a:rPr lang="en-US" sz="3200" dirty="0" smtClean="0">
                <a:latin typeface="Arial Rounded MT Bold" panose="020F0704030504030204" pitchFamily="34" charset="0"/>
              </a:rPr>
              <a:t>		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duele</a:t>
            </a:r>
            <a:r>
              <a:rPr lang="en-US" sz="3200" dirty="0" smtClean="0">
                <a:latin typeface="Arial Rounded MT Bold" panose="020F0704030504030204" pitchFamily="34" charset="0"/>
              </a:rPr>
              <a:t>(n)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le		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duele</a:t>
            </a:r>
            <a:r>
              <a:rPr lang="en-US" sz="3200" dirty="0" smtClean="0">
                <a:latin typeface="Arial Rounded MT Bold" panose="020F0704030504030204" pitchFamily="34" charset="0"/>
              </a:rPr>
              <a:t>(n)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nos 	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duele</a:t>
            </a:r>
            <a:r>
              <a:rPr lang="en-US" sz="3200" dirty="0" smtClean="0">
                <a:latin typeface="Arial Rounded MT Bold" panose="020F0704030504030204" pitchFamily="34" charset="0"/>
              </a:rPr>
              <a:t>(n)</a:t>
            </a:r>
          </a:p>
          <a:p>
            <a:r>
              <a:rPr lang="en-US" sz="3200" dirty="0" err="1">
                <a:latin typeface="Arial Rounded MT Bold" panose="020F0704030504030204" pitchFamily="34" charset="0"/>
              </a:rPr>
              <a:t>o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s</a:t>
            </a:r>
            <a:r>
              <a:rPr lang="en-US" sz="3200" dirty="0" smtClean="0">
                <a:latin typeface="Arial Rounded MT Bold" panose="020F0704030504030204" pitchFamily="34" charset="0"/>
              </a:rPr>
              <a:t>          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duele</a:t>
            </a:r>
            <a:r>
              <a:rPr lang="en-US" sz="3200" dirty="0" smtClean="0">
                <a:latin typeface="Arial Rounded MT Bold" panose="020F0704030504030204" pitchFamily="34" charset="0"/>
              </a:rPr>
              <a:t>(n)</a:t>
            </a:r>
          </a:p>
          <a:p>
            <a:r>
              <a:rPr lang="en-US" sz="3200" dirty="0" smtClean="0">
                <a:latin typeface="Arial Rounded MT Bold" panose="020F0704030504030204" pitchFamily="34" charset="0"/>
              </a:rPr>
              <a:t>les		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duele</a:t>
            </a:r>
            <a:r>
              <a:rPr lang="en-US" sz="3200" dirty="0" smtClean="0">
                <a:latin typeface="Arial Rounded MT Bold" panose="020F0704030504030204" pitchFamily="34" charset="0"/>
              </a:rPr>
              <a:t>(n)</a:t>
            </a: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096000" y="2030413"/>
            <a:ext cx="3326969" cy="275856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NI" sz="3200" dirty="0" smtClean="0">
                <a:latin typeface="Arial Rounded MT Bold" panose="020F0704030504030204" pitchFamily="34" charset="0"/>
              </a:rPr>
              <a:t>Si el objeto es singular:</a:t>
            </a:r>
          </a:p>
          <a:p>
            <a:pPr lvl="1"/>
            <a:r>
              <a:rPr lang="es-NI" sz="2800" dirty="0" smtClean="0">
                <a:latin typeface="Arial Rounded MT Bold" panose="020F0704030504030204" pitchFamily="34" charset="0"/>
              </a:rPr>
              <a:t>Duel</a:t>
            </a:r>
            <a:r>
              <a:rPr lang="es-NI" sz="2800" u="sng" dirty="0" smtClean="0">
                <a:latin typeface="Arial Rounded MT Bold" panose="020F0704030504030204" pitchFamily="34" charset="0"/>
              </a:rPr>
              <a:t>e</a:t>
            </a:r>
          </a:p>
          <a:p>
            <a:r>
              <a:rPr lang="es-NI" sz="3200" dirty="0" smtClean="0">
                <a:latin typeface="Arial Rounded MT Bold" panose="020F0704030504030204" pitchFamily="34" charset="0"/>
              </a:rPr>
              <a:t>Si es plural:</a:t>
            </a:r>
          </a:p>
          <a:p>
            <a:pPr lvl="1"/>
            <a:r>
              <a:rPr lang="es-NI" sz="2800" dirty="0" smtClean="0">
                <a:latin typeface="Arial Rounded MT Bold" panose="020F0704030504030204" pitchFamily="34" charset="0"/>
              </a:rPr>
              <a:t>Duele</a:t>
            </a:r>
            <a:r>
              <a:rPr lang="es-NI" sz="2800" u="sng" dirty="0" smtClean="0">
                <a:latin typeface="Arial Rounded MT Bold" panose="020F0704030504030204" pitchFamily="34" charset="0"/>
              </a:rPr>
              <a:t>n</a:t>
            </a:r>
            <a:endParaRPr lang="en-US" sz="2800" u="sng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3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83" y="2928881"/>
            <a:ext cx="7545791" cy="3821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705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Separata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Infogap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(Arriba p. 323 y A10)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853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75" y="744548"/>
            <a:ext cx="6714907" cy="34071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8568" y="2555316"/>
            <a:ext cx="2010474" cy="2735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23426" y="6267813"/>
            <a:ext cx="2974090" cy="29431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39561" y="2846653"/>
            <a:ext cx="481042" cy="1077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3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Juan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tiene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la gripe, ¿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qué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le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duele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2229" y="2104572"/>
            <a:ext cx="3009219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Eras Medium ITC" panose="020B0602030504020804" pitchFamily="34" charset="0"/>
              </a:rPr>
              <a:t>el </a:t>
            </a:r>
            <a:r>
              <a:rPr lang="en-US" sz="4000" dirty="0" err="1" smtClean="0">
                <a:latin typeface="Eras Medium ITC" panose="020B0602030504020804" pitchFamily="34" charset="0"/>
              </a:rPr>
              <a:t>brazo</a:t>
            </a:r>
            <a:endParaRPr lang="en-US" sz="4000" dirty="0">
              <a:latin typeface="Eras Medium ITC" panose="020B06020305040208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44107"/>
            <a:ext cx="3907971" cy="3907971"/>
          </a:xfrm>
        </p:spPr>
      </p:pic>
    </p:spTree>
    <p:extLst>
      <p:ext uri="{BB962C8B-B14F-4D97-AF65-F5344CB8AC3E}">
        <p14:creationId xmlns:p14="http://schemas.microsoft.com/office/powerpoint/2010/main" val="234403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Juan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tiene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la gripe, ¿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qué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le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duele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2229" y="2104572"/>
            <a:ext cx="3009219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Eras Medium ITC" panose="020B0602030504020804" pitchFamily="34" charset="0"/>
              </a:rPr>
              <a:t>la </a:t>
            </a:r>
            <a:r>
              <a:rPr lang="en-US" sz="4000" dirty="0" err="1" smtClean="0">
                <a:latin typeface="Eras Medium ITC" panose="020B0602030504020804" pitchFamily="34" charset="0"/>
              </a:rPr>
              <a:t>espalda</a:t>
            </a:r>
            <a:endParaRPr lang="en-US" sz="4000" dirty="0">
              <a:latin typeface="Eras Medium ITC" panose="020B06020305040208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64" y="1690688"/>
            <a:ext cx="4008871" cy="4351338"/>
          </a:xfrm>
        </p:spPr>
      </p:pic>
    </p:spTree>
    <p:extLst>
      <p:ext uri="{BB962C8B-B14F-4D97-AF65-F5344CB8AC3E}">
        <p14:creationId xmlns:p14="http://schemas.microsoft.com/office/powerpoint/2010/main" val="179835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Juan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tiene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la gripe, ¿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qué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le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duele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2229" y="2104572"/>
            <a:ext cx="3009219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Eras Medium ITC" panose="020B0602030504020804" pitchFamily="34" charset="0"/>
              </a:rPr>
              <a:t>la </a:t>
            </a:r>
            <a:r>
              <a:rPr lang="en-US" sz="4000" dirty="0" err="1" smtClean="0">
                <a:latin typeface="Eras Medium ITC" panose="020B0602030504020804" pitchFamily="34" charset="0"/>
              </a:rPr>
              <a:t>pierna</a:t>
            </a:r>
            <a:endParaRPr lang="en-US" sz="4000" dirty="0">
              <a:latin typeface="Eras Medium ITC" panose="020B06020305040208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06" y="2104571"/>
            <a:ext cx="3555999" cy="3555999"/>
          </a:xfrm>
        </p:spPr>
      </p:pic>
    </p:spTree>
    <p:extLst>
      <p:ext uri="{BB962C8B-B14F-4D97-AF65-F5344CB8AC3E}">
        <p14:creationId xmlns:p14="http://schemas.microsoft.com/office/powerpoint/2010/main" val="172845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Juan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tiene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la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gripe,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¿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qué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le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duele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8629" y="3417604"/>
            <a:ext cx="3009219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Eras Medium ITC" panose="020B0602030504020804" pitchFamily="34" charset="0"/>
              </a:rPr>
              <a:t>la </a:t>
            </a:r>
            <a:r>
              <a:rPr lang="en-US" sz="4000" dirty="0" err="1" smtClean="0">
                <a:latin typeface="Eras Medium ITC" panose="020B0602030504020804" pitchFamily="34" charset="0"/>
              </a:rPr>
              <a:t>garganta</a:t>
            </a:r>
            <a:endParaRPr lang="en-US" sz="4000" dirty="0">
              <a:latin typeface="Eras Medium ITC" panose="020B06020305040208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3" y="2176109"/>
            <a:ext cx="4695825" cy="319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3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Juan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tiene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la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gripe,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¿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qué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le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duele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8629" y="3417604"/>
            <a:ext cx="3009219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Eras Medium ITC" panose="020B0602030504020804" pitchFamily="34" charset="0"/>
              </a:rPr>
              <a:t>el </a:t>
            </a:r>
            <a:r>
              <a:rPr lang="en-US" sz="4000" dirty="0" err="1" smtClean="0">
                <a:latin typeface="Eras Medium ITC" panose="020B0602030504020804" pitchFamily="34" charset="0"/>
              </a:rPr>
              <a:t>estómago</a:t>
            </a:r>
            <a:endParaRPr lang="en-US" sz="4000" dirty="0">
              <a:latin typeface="Eras Medium ITC" panose="020B06020305040208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" y="2019684"/>
            <a:ext cx="4671635" cy="3503726"/>
          </a:xfrm>
        </p:spPr>
      </p:pic>
    </p:spTree>
    <p:extLst>
      <p:ext uri="{BB962C8B-B14F-4D97-AF65-F5344CB8AC3E}">
        <p14:creationId xmlns:p14="http://schemas.microsoft.com/office/powerpoint/2010/main" val="380618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Gloria se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lastimó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2229" y="2104572"/>
            <a:ext cx="3009219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Eras Medium ITC" panose="020B0602030504020804" pitchFamily="34" charset="0"/>
              </a:rPr>
              <a:t>el pie</a:t>
            </a:r>
            <a:endParaRPr lang="en-US" sz="4000" dirty="0">
              <a:latin typeface="Eras Medium ITC" panose="020B06020305040208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9" y="1573780"/>
            <a:ext cx="3308578" cy="499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99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Gloria se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lastimó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 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Eras Medium ITC" panose="020B0602030504020804" pitchFamily="34" charset="0"/>
              </a:rPr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2229" y="2104572"/>
            <a:ext cx="3009219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Eras Medium ITC" panose="020B0602030504020804" pitchFamily="34" charset="0"/>
              </a:rPr>
              <a:t>la rodilla</a:t>
            </a:r>
            <a:endParaRPr lang="en-US" sz="4000" dirty="0">
              <a:latin typeface="Eras Medium ITC" panose="020B06020305040208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9" y="1690688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04317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257</Words>
  <Application>Microsoft Macintosh PowerPoint</Application>
  <PresentationFormat>Custom</PresentationFormat>
  <Paragraphs>81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Las Partes del Cuerpo y las enfermedades</vt:lpstr>
      <vt:lpstr>Juan tiene la gripe, ¿qué le duele?</vt:lpstr>
      <vt:lpstr>Juan tiene la gripe, ¿qué le duele?</vt:lpstr>
      <vt:lpstr>Juan tiene la gripe, ¿qué le duele?</vt:lpstr>
      <vt:lpstr>Juan tiene la gripe, ¿qué le duele?</vt:lpstr>
      <vt:lpstr>Juan tiene la gripe, ¿qué le duele?</vt:lpstr>
      <vt:lpstr>Juan tiene la gripe, ¿qué le duele?</vt:lpstr>
      <vt:lpstr>Gloria se lastimó …</vt:lpstr>
      <vt:lpstr>Gloria se lastimó …</vt:lpstr>
      <vt:lpstr>Gloria se lastimó …</vt:lpstr>
      <vt:lpstr>A Don Luis le duele …</vt:lpstr>
      <vt:lpstr>A Don Luis le duele …</vt:lpstr>
      <vt:lpstr>Jenny va al dentista por problemas con...</vt:lpstr>
      <vt:lpstr>Pablo tiene una infección en...</vt:lpstr>
      <vt:lpstr>PowerPoint Presentation</vt:lpstr>
      <vt:lpstr>¿Qué tienen?</vt:lpstr>
      <vt:lpstr>¿Qué tienen?</vt:lpstr>
      <vt:lpstr>¿Qué tienen?</vt:lpstr>
      <vt:lpstr>PowerPoint Presentation</vt:lpstr>
      <vt:lpstr>¿Qué medicamento tomas cuando…</vt:lpstr>
      <vt:lpstr>¿Qué medicamento tomas cuando…</vt:lpstr>
      <vt:lpstr>¿Qué medicamento tomas cuando…</vt:lpstr>
      <vt:lpstr>¿Que medicamento tomas cuando…</vt:lpstr>
      <vt:lpstr>¿Que medicamento tomas cuando…</vt:lpstr>
      <vt:lpstr>Verbo doler</vt:lpstr>
      <vt:lpstr>Separata Infogap (Arriba p. 323 y A10)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Partes del Cuerpo</dc:title>
  <dc:creator>Gisela Diaz</dc:creator>
  <cp:lastModifiedBy>Rosemarie Payne</cp:lastModifiedBy>
  <cp:revision>34</cp:revision>
  <dcterms:created xsi:type="dcterms:W3CDTF">2016-09-13T12:30:41Z</dcterms:created>
  <dcterms:modified xsi:type="dcterms:W3CDTF">2016-09-28T23:35:07Z</dcterms:modified>
</cp:coreProperties>
</file>