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336" r:id="rId3"/>
    <p:sldId id="314" r:id="rId4"/>
    <p:sldId id="327" r:id="rId5"/>
    <p:sldId id="315" r:id="rId6"/>
    <p:sldId id="257" r:id="rId7"/>
    <p:sldId id="316" r:id="rId8"/>
    <p:sldId id="333" r:id="rId9"/>
    <p:sldId id="338" r:id="rId10"/>
    <p:sldId id="317" r:id="rId11"/>
    <p:sldId id="339" r:id="rId12"/>
    <p:sldId id="318" r:id="rId13"/>
    <p:sldId id="343" r:id="rId14"/>
    <p:sldId id="319" r:id="rId15"/>
    <p:sldId id="331" r:id="rId16"/>
    <p:sldId id="320" r:id="rId17"/>
    <p:sldId id="335" r:id="rId18"/>
    <p:sldId id="321" r:id="rId19"/>
    <p:sldId id="344" r:id="rId20"/>
    <p:sldId id="322" r:id="rId21"/>
    <p:sldId id="329" r:id="rId22"/>
    <p:sldId id="345" r:id="rId23"/>
    <p:sldId id="341" r:id="rId24"/>
    <p:sldId id="340" r:id="rId25"/>
    <p:sldId id="342" r:id="rId26"/>
    <p:sldId id="33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interSettings" Target="printerSettings/printerSettings1.bin"/><Relationship Id="rId26" Type="http://schemas.openxmlformats.org/officeDocument/2006/relationships/slide" Target="slides/slide25.xml"/><Relationship Id="rId30" Type="http://schemas.openxmlformats.org/officeDocument/2006/relationships/viewProps" Target="viewProps.xml"/><Relationship Id="rId11" Type="http://schemas.openxmlformats.org/officeDocument/2006/relationships/slide" Target="slides/slide10.xml"/><Relationship Id="rId29" Type="http://schemas.openxmlformats.org/officeDocument/2006/relationships/presProps" Target="pres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1DD4-1959-294A-BC94-2A82B17F3713}" type="datetimeFigureOut">
              <a:rPr lang="en-US" smtClean="0"/>
              <a:pPr/>
              <a:t>5/24/15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4DE-2C02-8546-A3E4-5907D4E28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1DD4-1959-294A-BC94-2A82B17F3713}" type="datetimeFigureOut">
              <a:rPr lang="en-US" smtClean="0"/>
              <a:pPr/>
              <a:t>5/24/15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4DE-2C02-8546-A3E4-5907D4E28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1DD4-1959-294A-BC94-2A82B17F3713}" type="datetimeFigureOut">
              <a:rPr lang="en-US" smtClean="0"/>
              <a:pPr/>
              <a:t>5/24/15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4DE-2C02-8546-A3E4-5907D4E28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1DD4-1959-294A-BC94-2A82B17F3713}" type="datetimeFigureOut">
              <a:rPr lang="en-US" smtClean="0"/>
              <a:pPr/>
              <a:t>5/24/15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4DE-2C02-8546-A3E4-5907D4E28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1DD4-1959-294A-BC94-2A82B17F3713}" type="datetimeFigureOut">
              <a:rPr lang="en-US" smtClean="0"/>
              <a:pPr/>
              <a:t>5/24/15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4DE-2C02-8546-A3E4-5907D4E28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1DD4-1959-294A-BC94-2A82B17F3713}" type="datetimeFigureOut">
              <a:rPr lang="en-US" smtClean="0"/>
              <a:pPr/>
              <a:t>5/24/15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4DE-2C02-8546-A3E4-5907D4E28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1DD4-1959-294A-BC94-2A82B17F3713}" type="datetimeFigureOut">
              <a:rPr lang="en-US" smtClean="0"/>
              <a:pPr/>
              <a:t>5/24/15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4DE-2C02-8546-A3E4-5907D4E28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1DD4-1959-294A-BC94-2A82B17F3713}" type="datetimeFigureOut">
              <a:rPr lang="en-US" smtClean="0"/>
              <a:pPr/>
              <a:t>5/24/15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4DE-2C02-8546-A3E4-5907D4E28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1DD4-1959-294A-BC94-2A82B17F3713}" type="datetimeFigureOut">
              <a:rPr lang="en-US" smtClean="0"/>
              <a:pPr/>
              <a:t>5/24/15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4DE-2C02-8546-A3E4-5907D4E28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1DD4-1959-294A-BC94-2A82B17F3713}" type="datetimeFigureOut">
              <a:rPr lang="en-US" smtClean="0"/>
              <a:pPr/>
              <a:t>5/24/15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4DE-2C02-8546-A3E4-5907D4E28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1DD4-1959-294A-BC94-2A82B17F3713}" type="datetimeFigureOut">
              <a:rPr lang="en-US" smtClean="0"/>
              <a:pPr/>
              <a:t>5/24/15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E4DE-2C02-8546-A3E4-5907D4E28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61DD4-1959-294A-BC94-2A82B17F3713}" type="datetimeFigureOut">
              <a:rPr lang="en-US" smtClean="0"/>
              <a:pPr/>
              <a:t>5/24/15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6E4DE-2C02-8546-A3E4-5907D4E28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FF0000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5727"/>
            <a:ext cx="7772400" cy="3167529"/>
          </a:xfrm>
        </p:spPr>
        <p:txBody>
          <a:bodyPr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7900" b="1" dirty="0" smtClean="0">
                <a:effectLst>
                  <a:glow>
                    <a:schemeClr val="tx1">
                      <a:alpha val="75000"/>
                    </a:schemeClr>
                  </a:glow>
                </a:effectLst>
                <a:latin typeface="Apple Casual"/>
                <a:cs typeface="Apple Casual"/>
              </a:rPr>
              <a:t>El </a:t>
            </a:r>
            <a:r>
              <a:rPr lang="en-US" sz="7900" b="1" dirty="0" err="1" smtClean="0">
                <a:effectLst>
                  <a:glow>
                    <a:schemeClr val="tx1">
                      <a:alpha val="75000"/>
                    </a:schemeClr>
                  </a:glow>
                </a:effectLst>
                <a:latin typeface="Apple Casual"/>
                <a:cs typeface="Apple Casual"/>
              </a:rPr>
              <a:t>Relicario</a:t>
            </a:r>
            <a:endParaRPr lang="en-US" sz="7900" b="1" dirty="0">
              <a:effectLst>
                <a:glow>
                  <a:schemeClr val="tx1">
                    <a:alpha val="75000"/>
                  </a:schemeClr>
                </a:glow>
              </a:effectLst>
              <a:latin typeface="Apple Casual"/>
              <a:cs typeface="Apple Casu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28546"/>
            <a:ext cx="2857648" cy="1905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112" y="4759160"/>
            <a:ext cx="2986097" cy="16857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83545" y="46599"/>
            <a:ext cx="4279568" cy="1098931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>
                    <a:schemeClr val="tx1">
                      <a:alpha val="75000"/>
                    </a:schemeClr>
                  </a:glow>
                </a:effectLst>
                <a:uLnTx/>
                <a:uFillTx/>
                <a:latin typeface="Apple Casual"/>
                <a:ea typeface="+mj-ea"/>
                <a:cs typeface="Apple Casual"/>
              </a:rPr>
              <a:t>España</a:t>
            </a:r>
            <a:endParaRPr kumimoji="0" lang="en-US" sz="55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>
                  <a:schemeClr val="tx1">
                    <a:alpha val="75000"/>
                  </a:schemeClr>
                </a:glow>
              </a:effectLst>
              <a:uLnTx/>
              <a:uFillTx/>
              <a:latin typeface="Apple Casual"/>
              <a:ea typeface="+mj-ea"/>
              <a:cs typeface="Apple Casu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16021" y="3777213"/>
            <a:ext cx="4279568" cy="1098931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>
                    <a:schemeClr val="tx1">
                      <a:alpha val="75000"/>
                    </a:schemeClr>
                  </a:glow>
                </a:effectLst>
                <a:uLnTx/>
                <a:uFillTx/>
                <a:latin typeface="Apple Casual"/>
                <a:ea typeface="+mj-ea"/>
                <a:cs typeface="Apple Casual"/>
              </a:rPr>
              <a:t>Costa Rica</a:t>
            </a:r>
            <a:endParaRPr kumimoji="0" lang="en-US" sz="55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>
                  <a:schemeClr val="tx1">
                    <a:alpha val="75000"/>
                  </a:schemeClr>
                </a:glow>
              </a:effectLst>
              <a:uLnTx/>
              <a:uFillTx/>
              <a:latin typeface="Apple Casual"/>
              <a:ea typeface="+mj-ea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-Alberto Gallegos (grandfather-when young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905" y="1321013"/>
            <a:ext cx="4725826" cy="4128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2189"/>
            <a:ext cx="8229600" cy="3293316"/>
          </a:xfrm>
        </p:spPr>
        <p:txBody>
          <a:bodyPr>
            <a:normAutofit/>
          </a:bodyPr>
          <a:lstStyle/>
          <a:p>
            <a:r>
              <a:rPr lang="en-US" sz="6500" dirty="0" smtClean="0">
                <a:latin typeface="Apple Casual"/>
                <a:cs typeface="Apple Casual"/>
              </a:rPr>
              <a:t>Alberto Gallegos</a:t>
            </a:r>
            <a:br>
              <a:rPr lang="en-US" sz="6500" dirty="0" smtClean="0">
                <a:latin typeface="Apple Casual"/>
                <a:cs typeface="Apple Casual"/>
              </a:rPr>
            </a:br>
            <a:r>
              <a:rPr lang="en-US" sz="5000" i="1" dirty="0" smtClean="0">
                <a:latin typeface="Apple Casual"/>
                <a:cs typeface="Apple Casual"/>
              </a:rPr>
              <a:t>(when he was young)</a:t>
            </a:r>
            <a:endParaRPr lang="en-US" sz="5000" i="1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-Graciela (grandmother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120" y="1377949"/>
            <a:ext cx="4361482" cy="3825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2189"/>
            <a:ext cx="8229600" cy="3293316"/>
          </a:xfrm>
        </p:spPr>
        <p:txBody>
          <a:bodyPr>
            <a:normAutofit/>
          </a:bodyPr>
          <a:lstStyle/>
          <a:p>
            <a:r>
              <a:rPr lang="en-US" sz="6500" dirty="0" smtClean="0">
                <a:latin typeface="Apple Casual"/>
                <a:cs typeface="Apple Casual"/>
              </a:rPr>
              <a:t>Graciela</a:t>
            </a:r>
            <a:br>
              <a:rPr lang="en-US" sz="6500" dirty="0" smtClean="0">
                <a:latin typeface="Apple Casual"/>
                <a:cs typeface="Apple Casual"/>
              </a:rPr>
            </a:br>
            <a:r>
              <a:rPr lang="en-US" sz="5000" i="1" dirty="0" smtClean="0">
                <a:latin typeface="Apple Casual"/>
                <a:cs typeface="Apple Casual"/>
              </a:rPr>
              <a:t>(when she was young)</a:t>
            </a:r>
            <a:endParaRPr lang="en-US" sz="5000" i="1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-old Jorge Calderon (when young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950" y="1591839"/>
            <a:ext cx="4902200" cy="3577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2189"/>
            <a:ext cx="8229600" cy="3293316"/>
          </a:xfrm>
        </p:spPr>
        <p:txBody>
          <a:bodyPr>
            <a:normAutofit/>
          </a:bodyPr>
          <a:lstStyle/>
          <a:p>
            <a:r>
              <a:rPr lang="en-US" sz="6500" dirty="0" smtClean="0">
                <a:latin typeface="Apple Casual"/>
                <a:cs typeface="Apple Casual"/>
              </a:rPr>
              <a:t>Jorge </a:t>
            </a:r>
            <a:r>
              <a:rPr lang="en-US" sz="6500" dirty="0" err="1" smtClean="0">
                <a:latin typeface="Apple Casual"/>
                <a:cs typeface="Apple Casual"/>
              </a:rPr>
              <a:t>Calderón</a:t>
            </a:r>
            <a:r>
              <a:rPr lang="en-US" sz="6500" dirty="0" smtClean="0">
                <a:latin typeface="Apple Casual"/>
                <a:cs typeface="Apple Casual"/>
              </a:rPr>
              <a:t> </a:t>
            </a:r>
            <a:br>
              <a:rPr lang="en-US" sz="6500" dirty="0" smtClean="0">
                <a:latin typeface="Apple Casual"/>
                <a:cs typeface="Apple Casual"/>
              </a:rPr>
            </a:br>
            <a:r>
              <a:rPr lang="en-US" sz="5000" i="1" dirty="0" smtClean="0">
                <a:latin typeface="Apple Casual"/>
                <a:cs typeface="Apple Casual"/>
              </a:rPr>
              <a:t>(when he was young)</a:t>
            </a:r>
            <a:endParaRPr lang="en-US" sz="5000" i="1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-young Jorge Calder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560" y="1315591"/>
            <a:ext cx="4903059" cy="4192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1588"/>
            <a:ext cx="8229600" cy="1143000"/>
          </a:xfrm>
        </p:spPr>
        <p:txBody>
          <a:bodyPr>
            <a:normAutofit/>
          </a:bodyPr>
          <a:lstStyle/>
          <a:p>
            <a:r>
              <a:rPr lang="en-US" sz="6500" dirty="0" smtClean="0">
                <a:latin typeface="Apple Casual"/>
                <a:cs typeface="Apple Casual"/>
              </a:rPr>
              <a:t>young Jorge </a:t>
            </a:r>
            <a:r>
              <a:rPr lang="en-US" sz="6500" dirty="0" err="1" smtClean="0">
                <a:latin typeface="Apple Casual"/>
                <a:cs typeface="Apple Casual"/>
              </a:rPr>
              <a:t>Calderón</a:t>
            </a:r>
            <a:r>
              <a:rPr lang="en-US" sz="6500" dirty="0" smtClean="0">
                <a:latin typeface="Apple Casual"/>
                <a:cs typeface="Apple Casual"/>
              </a:rPr>
              <a:t> </a:t>
            </a:r>
            <a:endParaRPr lang="en-US" sz="6500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-Diana Alvare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851" y="1458712"/>
            <a:ext cx="4704286" cy="3853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1588"/>
            <a:ext cx="8229600" cy="1143000"/>
          </a:xfrm>
        </p:spPr>
        <p:txBody>
          <a:bodyPr>
            <a:normAutofit/>
          </a:bodyPr>
          <a:lstStyle/>
          <a:p>
            <a:r>
              <a:rPr lang="en-US" sz="6500" dirty="0" smtClean="0">
                <a:latin typeface="Apple Casual"/>
                <a:cs typeface="Apple Casual"/>
              </a:rPr>
              <a:t>Diana </a:t>
            </a:r>
            <a:r>
              <a:rPr lang="en-US" sz="6500" dirty="0" err="1" smtClean="0">
                <a:latin typeface="Apple Casual"/>
                <a:cs typeface="Apple Casual"/>
              </a:rPr>
              <a:t>Álvarez</a:t>
            </a:r>
            <a:endParaRPr lang="en-US" sz="6500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FF0000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8471"/>
            <a:ext cx="7772400" cy="3167529"/>
          </a:xfrm>
        </p:spPr>
        <p:txBody>
          <a:bodyPr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8300" b="1" dirty="0" smtClean="0">
                <a:solidFill>
                  <a:srgbClr val="FFFF00"/>
                </a:solidFill>
                <a:effectLst>
                  <a:glow rad="1397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En </a:t>
            </a:r>
            <a:r>
              <a:rPr lang="en-US" sz="8300" b="1" dirty="0" err="1" smtClean="0">
                <a:solidFill>
                  <a:srgbClr val="FFFF00"/>
                </a:solidFill>
                <a:effectLst>
                  <a:glow rad="1397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España</a:t>
            </a:r>
            <a:endParaRPr lang="en-US" sz="8300" b="1" dirty="0">
              <a:solidFill>
                <a:srgbClr val="FFFF00"/>
              </a:solidFill>
              <a:effectLst>
                <a:glow rad="139700">
                  <a:schemeClr val="tx1">
                    <a:alpha val="75000"/>
                  </a:schemeClr>
                </a:glow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-Son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541" y="1497960"/>
            <a:ext cx="4873893" cy="380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1588"/>
            <a:ext cx="8229600" cy="1143000"/>
          </a:xfrm>
        </p:spPr>
        <p:txBody>
          <a:bodyPr>
            <a:normAutofit/>
          </a:bodyPr>
          <a:lstStyle/>
          <a:p>
            <a:r>
              <a:rPr lang="en-US" sz="6500" dirty="0" smtClean="0">
                <a:latin typeface="Apple Casual"/>
                <a:cs typeface="Apple Casual"/>
              </a:rPr>
              <a:t>Sonia</a:t>
            </a:r>
            <a:endParaRPr lang="en-US" sz="6500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FF0000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5727"/>
            <a:ext cx="7772400" cy="3167529"/>
          </a:xfrm>
        </p:spPr>
        <p:txBody>
          <a:bodyPr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7900" b="1" dirty="0" smtClean="0">
                <a:effectLst>
                  <a:glow>
                    <a:schemeClr val="tx1">
                      <a:alpha val="75000"/>
                    </a:schemeClr>
                  </a:glow>
                </a:effectLst>
                <a:latin typeface="Apple Casual"/>
                <a:cs typeface="Apple Casual"/>
              </a:rPr>
              <a:t>OTHER</a:t>
            </a:r>
            <a:endParaRPr lang="en-US" sz="7900" b="1" dirty="0">
              <a:effectLst>
                <a:glow>
                  <a:schemeClr val="tx1">
                    <a:alpha val="75000"/>
                  </a:schemeClr>
                </a:glow>
              </a:effectLst>
              <a:latin typeface="Apple Casual"/>
              <a:cs typeface="Apple Casu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28546"/>
            <a:ext cx="2857648" cy="1905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112" y="4759160"/>
            <a:ext cx="2986097" cy="16857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83545" y="46599"/>
            <a:ext cx="4279568" cy="1098931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>
                    <a:schemeClr val="tx1">
                      <a:alpha val="75000"/>
                    </a:schemeClr>
                  </a:glow>
                </a:effectLst>
                <a:uLnTx/>
                <a:uFillTx/>
                <a:latin typeface="Apple Casual"/>
                <a:ea typeface="+mj-ea"/>
                <a:cs typeface="Apple Casual"/>
              </a:rPr>
              <a:t>España</a:t>
            </a:r>
            <a:endParaRPr kumimoji="0" lang="en-US" sz="55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>
                  <a:schemeClr val="tx1">
                    <a:alpha val="75000"/>
                  </a:schemeClr>
                </a:glow>
              </a:effectLst>
              <a:uLnTx/>
              <a:uFillTx/>
              <a:latin typeface="Apple Casual"/>
              <a:ea typeface="+mj-ea"/>
              <a:cs typeface="Apple Casu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16021" y="3777213"/>
            <a:ext cx="4279568" cy="1098931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>
                    <a:schemeClr val="tx1">
                      <a:alpha val="75000"/>
                    </a:schemeClr>
                  </a:glow>
                </a:effectLst>
                <a:uLnTx/>
                <a:uFillTx/>
                <a:latin typeface="Apple Casual"/>
                <a:ea typeface="+mj-ea"/>
                <a:cs typeface="Apple Casual"/>
              </a:rPr>
              <a:t>Costa Rica</a:t>
            </a:r>
            <a:endParaRPr kumimoji="0" lang="en-US" sz="55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>
                  <a:schemeClr val="tx1">
                    <a:alpha val="75000"/>
                  </a:schemeClr>
                </a:glow>
              </a:effectLst>
              <a:uLnTx/>
              <a:uFillTx/>
              <a:latin typeface="Apple Casual"/>
              <a:ea typeface="+mj-ea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-Alberto Gallegos (grandfather-when old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846" y="1451660"/>
            <a:ext cx="4933185" cy="3761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2189"/>
            <a:ext cx="8229600" cy="3293316"/>
          </a:xfrm>
        </p:spPr>
        <p:txBody>
          <a:bodyPr>
            <a:normAutofit/>
          </a:bodyPr>
          <a:lstStyle/>
          <a:p>
            <a:r>
              <a:rPr lang="en-US" sz="6500" dirty="0" smtClean="0">
                <a:latin typeface="Apple Casual"/>
                <a:cs typeface="Apple Casual"/>
              </a:rPr>
              <a:t>Alberto Gallegos</a:t>
            </a:r>
            <a:br>
              <a:rPr lang="en-US" sz="6500" dirty="0" smtClean="0">
                <a:latin typeface="Apple Casual"/>
                <a:cs typeface="Apple Casual"/>
              </a:rPr>
            </a:br>
            <a:r>
              <a:rPr lang="en-US" sz="5000" i="1" dirty="0" smtClean="0">
                <a:latin typeface="Apple Casual"/>
                <a:cs typeface="Apple Casual"/>
              </a:rPr>
              <a:t>(as an old man)</a:t>
            </a:r>
            <a:endParaRPr lang="en-US" sz="5000" i="1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-Old man on por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575" y="1567119"/>
            <a:ext cx="5117358" cy="3601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1588"/>
            <a:ext cx="8229600" cy="1143000"/>
          </a:xfrm>
        </p:spPr>
        <p:txBody>
          <a:bodyPr>
            <a:normAutofit/>
          </a:bodyPr>
          <a:lstStyle/>
          <a:p>
            <a:r>
              <a:rPr lang="en-US" sz="6500" dirty="0" smtClean="0">
                <a:latin typeface="Apple Casual"/>
                <a:cs typeface="Apple Casual"/>
              </a:rPr>
              <a:t>old man on porch</a:t>
            </a:r>
            <a:endParaRPr lang="en-US" sz="6500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Victor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422" y="1281861"/>
            <a:ext cx="4828015" cy="4095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1588"/>
            <a:ext cx="8229600" cy="1143000"/>
          </a:xfrm>
        </p:spPr>
        <p:txBody>
          <a:bodyPr>
            <a:normAutofit/>
          </a:bodyPr>
          <a:lstStyle/>
          <a:p>
            <a:r>
              <a:rPr lang="en-US" sz="6500" dirty="0" smtClean="0">
                <a:latin typeface="Apple Casual"/>
                <a:cs typeface="Apple Casual"/>
              </a:rPr>
              <a:t>Victoria</a:t>
            </a:r>
            <a:endParaRPr lang="en-US" sz="6500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-La Tí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153" y="1444849"/>
            <a:ext cx="4548245" cy="3753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9075"/>
            <a:ext cx="8229600" cy="2673050"/>
          </a:xfrm>
        </p:spPr>
        <p:txBody>
          <a:bodyPr>
            <a:normAutofit/>
          </a:bodyPr>
          <a:lstStyle/>
          <a:p>
            <a:r>
              <a:rPr lang="en-US" sz="6500" dirty="0" err="1" smtClean="0">
                <a:latin typeface="Apple Casual"/>
                <a:cs typeface="Apple Casual"/>
              </a:rPr>
              <a:t>Tía</a:t>
            </a:r>
            <a:r>
              <a:rPr lang="en-US" sz="6500" dirty="0" smtClean="0">
                <a:latin typeface="Apple Casual"/>
                <a:cs typeface="Apple Casual"/>
              </a:rPr>
              <a:t> Candela </a:t>
            </a:r>
            <a:br>
              <a:rPr lang="en-US" sz="6500" dirty="0" smtClean="0">
                <a:latin typeface="Apple Casual"/>
                <a:cs typeface="Apple Casual"/>
              </a:rPr>
            </a:br>
            <a:endParaRPr lang="en-US" sz="5000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-Consuel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899" y="1463993"/>
            <a:ext cx="4938744" cy="3896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1588"/>
            <a:ext cx="8229600" cy="1143000"/>
          </a:xfrm>
        </p:spPr>
        <p:txBody>
          <a:bodyPr>
            <a:normAutofit/>
          </a:bodyPr>
          <a:lstStyle/>
          <a:p>
            <a:r>
              <a:rPr lang="en-US" sz="6500" dirty="0" smtClean="0">
                <a:latin typeface="Apple Casual"/>
                <a:cs typeface="Apple Casual"/>
              </a:rPr>
              <a:t>Consuelo</a:t>
            </a:r>
            <a:endParaRPr lang="en-US" sz="6500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3366FF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8471"/>
            <a:ext cx="7772400" cy="3167529"/>
          </a:xfrm>
        </p:spPr>
        <p:txBody>
          <a:bodyPr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83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27000">
                    <a:srgbClr val="FF0000">
                      <a:alpha val="75000"/>
                    </a:srgbClr>
                  </a:glow>
                </a:effectLst>
                <a:latin typeface="Apple Casual"/>
                <a:cs typeface="Apple Casual"/>
              </a:rPr>
              <a:t>En Costa Rica</a:t>
            </a:r>
            <a:endParaRPr lang="en-US" sz="83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27000">
                  <a:srgbClr val="FF0000">
                    <a:alpha val="75000"/>
                  </a:srgbClr>
                </a:glow>
              </a:effectLst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11701</TotalTime>
  <Words>64</Words>
  <Application>Microsoft Macintosh PowerPoint</Application>
  <PresentationFormat>On-screen Show (4:3)</PresentationFormat>
  <Paragraphs>19</Paragraphs>
  <Slides>26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El Relicario</vt:lpstr>
      <vt:lpstr>En España</vt:lpstr>
      <vt:lpstr>Slide 3</vt:lpstr>
      <vt:lpstr>Victoria</vt:lpstr>
      <vt:lpstr>Slide 5</vt:lpstr>
      <vt:lpstr>Tía Candela  </vt:lpstr>
      <vt:lpstr>Slide 7</vt:lpstr>
      <vt:lpstr>Consuelo</vt:lpstr>
      <vt:lpstr>En Costa Rica</vt:lpstr>
      <vt:lpstr>Slide 10</vt:lpstr>
      <vt:lpstr>Alberto Gallegos (when he was young)</vt:lpstr>
      <vt:lpstr>Slide 12</vt:lpstr>
      <vt:lpstr>Graciela (when she was young)</vt:lpstr>
      <vt:lpstr>Slide 14</vt:lpstr>
      <vt:lpstr>Jorge Calderón  (when he was young)</vt:lpstr>
      <vt:lpstr>Slide 16</vt:lpstr>
      <vt:lpstr>young Jorge Calderón </vt:lpstr>
      <vt:lpstr>Slide 18</vt:lpstr>
      <vt:lpstr>Diana Álvarez</vt:lpstr>
      <vt:lpstr>Slide 20</vt:lpstr>
      <vt:lpstr>Sonia</vt:lpstr>
      <vt:lpstr>OTHER</vt:lpstr>
      <vt:lpstr>Slide 23</vt:lpstr>
      <vt:lpstr>Alberto Gallegos (as an old man)</vt:lpstr>
      <vt:lpstr>Slide 25</vt:lpstr>
      <vt:lpstr>old man on porch</vt:lpstr>
    </vt:vector>
  </TitlesOfParts>
  <Company>Dublin City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Rosemarie Payne</dc:creator>
  <cp:lastModifiedBy>Rosemarie Payne</cp:lastModifiedBy>
  <cp:revision>29</cp:revision>
  <dcterms:created xsi:type="dcterms:W3CDTF">2015-05-24T05:48:01Z</dcterms:created>
  <dcterms:modified xsi:type="dcterms:W3CDTF">2015-05-24T05:50:38Z</dcterms:modified>
</cp:coreProperties>
</file>